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2"/>
  </p:notesMasterIdLst>
  <p:handoutMasterIdLst>
    <p:handoutMasterId r:id="rId13"/>
  </p:handoutMasterIdLst>
  <p:sldIdLst>
    <p:sldId id="256" r:id="rId5"/>
    <p:sldId id="267" r:id="rId6"/>
    <p:sldId id="262" r:id="rId7"/>
    <p:sldId id="269" r:id="rId8"/>
    <p:sldId id="270" r:id="rId9"/>
    <p:sldId id="261" r:id="rId10"/>
    <p:sldId id="268" r:id="rId11"/>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80" autoAdjust="0"/>
    <p:restoredTop sz="94660"/>
  </p:normalViewPr>
  <p:slideViewPr>
    <p:cSldViewPr snapToGrid="0">
      <p:cViewPr>
        <p:scale>
          <a:sx n="96" d="100"/>
          <a:sy n="96" d="100"/>
        </p:scale>
        <p:origin x="-408" y="24"/>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40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EC23686-56D6-4482-B4E3-3F9784E88994}"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rtlCol="0"/>
        <a:lstStyle/>
        <a:p>
          <a:pPr rtl="0"/>
          <a:endParaRPr lang="en-US"/>
        </a:p>
      </dgm:t>
    </dgm:pt>
    <dgm:pt modelId="{666F1301-07F7-4F1E-88B9-30CCDFF34C22}">
      <dgm:prSet phldrT="[Text]" custT="1"/>
      <dgm:spPr/>
      <dgm:t>
        <a:bodyPr rtlCol="0"/>
        <a:lstStyle/>
        <a:p>
          <a:pPr rtl="0">
            <a:lnSpc>
              <a:spcPct val="100000"/>
            </a:lnSpc>
          </a:pPr>
          <a:r>
            <a:rPr lang="it-IT" sz="1800" b="1" kern="1200" noProof="0" dirty="0">
              <a:solidFill>
                <a:prstClr val="white"/>
              </a:solidFill>
              <a:latin typeface="+mn-lt"/>
              <a:ea typeface="+mn-ea"/>
              <a:cs typeface="+mn-cs"/>
            </a:rPr>
            <a:t>Per le aree a minor rischio </a:t>
          </a:r>
          <a:r>
            <a:rPr lang="it-IT" sz="1800" b="1" kern="1200" noProof="0" dirty="0">
              <a:solidFill>
                <a:srgbClr val="FFFF00"/>
              </a:solidFill>
              <a:latin typeface="+mn-lt"/>
              <a:ea typeface="+mn-ea"/>
              <a:cs typeface="+mn-cs"/>
            </a:rPr>
            <a:t>(zona gialla)</a:t>
          </a:r>
        </a:p>
      </dgm:t>
    </dgm:pt>
    <dgm:pt modelId="{48B1B5E3-336B-4618-B3E0-EEC37F417F42}" type="parTrans" cxnId="{70BD86B9-A297-4D90-B59D-12F1AB3DD124}">
      <dgm:prSet/>
      <dgm:spPr/>
      <dgm:t>
        <a:bodyPr rtlCol="0"/>
        <a:lstStyle/>
        <a:p>
          <a:pPr rtl="0"/>
          <a:endParaRPr lang="it-IT" noProof="0" dirty="0"/>
        </a:p>
      </dgm:t>
    </dgm:pt>
    <dgm:pt modelId="{1CCA38C8-B866-440C-8B7A-A6514DD31A53}" type="sibTrans" cxnId="{70BD86B9-A297-4D90-B59D-12F1AB3DD124}">
      <dgm:prSet/>
      <dgm:spPr/>
      <dgm:t>
        <a:bodyPr rtlCol="0"/>
        <a:lstStyle/>
        <a:p>
          <a:pPr rtl="0"/>
          <a:endParaRPr lang="it-IT" noProof="0" dirty="0"/>
        </a:p>
      </dgm:t>
    </dgm:pt>
    <dgm:pt modelId="{CB88D0C4-6C39-4629-9DEF-57288A3EBE4C}">
      <dgm:prSet phldrT="[Text]" custT="1"/>
      <dgm:spPr/>
      <dgm:t>
        <a:bodyPr rtlCol="0"/>
        <a:lstStyle/>
        <a:p>
          <a:pPr rtl="0">
            <a:lnSpc>
              <a:spcPct val="100000"/>
            </a:lnSpc>
          </a:pPr>
          <a:r>
            <a:rPr lang="it-IT" sz="1800" b="1" i="0" u="none" dirty="0">
              <a:solidFill>
                <a:schemeClr val="tx1"/>
              </a:solidFill>
            </a:rPr>
            <a:t>Per le aree  di elevata gravità </a:t>
          </a:r>
          <a:r>
            <a:rPr lang="it-IT" sz="1800" b="1" i="0" u="sng" dirty="0">
              <a:solidFill>
                <a:srgbClr val="FF6600"/>
              </a:solidFill>
            </a:rPr>
            <a:t>(zona arancione)</a:t>
          </a:r>
          <a:endParaRPr lang="it-IT" sz="1800" noProof="0" dirty="0">
            <a:solidFill>
              <a:srgbClr val="FF6600"/>
            </a:solidFill>
          </a:endParaRPr>
        </a:p>
      </dgm:t>
    </dgm:pt>
    <dgm:pt modelId="{1A5BA4AE-234F-486F-B65A-ABB37EC6EDAF}" type="parTrans" cxnId="{7B18691A-FAB3-4686-A97D-DF2644B3F9A6}">
      <dgm:prSet/>
      <dgm:spPr/>
      <dgm:t>
        <a:bodyPr rtlCol="0"/>
        <a:lstStyle/>
        <a:p>
          <a:pPr rtl="0"/>
          <a:endParaRPr lang="it-IT" noProof="0" dirty="0"/>
        </a:p>
      </dgm:t>
    </dgm:pt>
    <dgm:pt modelId="{7ADFA01E-1246-464F-8347-8DA3C53B199C}" type="sibTrans" cxnId="{7B18691A-FAB3-4686-A97D-DF2644B3F9A6}">
      <dgm:prSet/>
      <dgm:spPr/>
      <dgm:t>
        <a:bodyPr rtlCol="0"/>
        <a:lstStyle/>
        <a:p>
          <a:pPr rtl="0"/>
          <a:endParaRPr lang="it-IT" noProof="0" dirty="0"/>
        </a:p>
      </dgm:t>
    </dgm:pt>
    <dgm:pt modelId="{07DC5EEB-1654-4ECB-A96A-EED4BE9D4BB4}">
      <dgm:prSet phldrT="[Text]" custT="1"/>
      <dgm:spPr/>
      <dgm:t>
        <a:bodyPr rtlCol="0"/>
        <a:lstStyle/>
        <a:p>
          <a:pPr rtl="0">
            <a:lnSpc>
              <a:spcPct val="100000"/>
            </a:lnSpc>
          </a:pPr>
          <a:r>
            <a:rPr lang="it-IT" sz="1800" b="1" i="0" noProof="0" dirty="0">
              <a:solidFill>
                <a:schemeClr val="tx1"/>
              </a:solidFill>
            </a:rPr>
            <a:t>Per le aree  di massima gravità </a:t>
          </a:r>
          <a:r>
            <a:rPr lang="it-IT" sz="1800" b="1" i="0" noProof="0" dirty="0">
              <a:solidFill>
                <a:srgbClr val="C00000"/>
              </a:solidFill>
            </a:rPr>
            <a:t>(zona rossa)</a:t>
          </a:r>
          <a:endParaRPr lang="it-IT" sz="1800" b="1" noProof="0" dirty="0">
            <a:solidFill>
              <a:srgbClr val="C00000"/>
            </a:solidFill>
          </a:endParaRPr>
        </a:p>
      </dgm:t>
    </dgm:pt>
    <dgm:pt modelId="{0B98E39A-7037-46A6-8799-DDA1D4C4A2D3}" type="parTrans" cxnId="{A3496BEC-7D4E-41F2-B6B2-38A84003D33E}">
      <dgm:prSet/>
      <dgm:spPr/>
      <dgm:t>
        <a:bodyPr rtlCol="0"/>
        <a:lstStyle/>
        <a:p>
          <a:pPr rtl="0"/>
          <a:endParaRPr lang="it-IT" noProof="0" dirty="0"/>
        </a:p>
      </dgm:t>
    </dgm:pt>
    <dgm:pt modelId="{42EB8256-925E-4B15-B238-A97EE64E9CC8}" type="sibTrans" cxnId="{A3496BEC-7D4E-41F2-B6B2-38A84003D33E}">
      <dgm:prSet/>
      <dgm:spPr/>
      <dgm:t>
        <a:bodyPr rtlCol="0"/>
        <a:lstStyle/>
        <a:p>
          <a:pPr rtl="0"/>
          <a:endParaRPr lang="it-IT" noProof="0" dirty="0"/>
        </a:p>
      </dgm:t>
    </dgm:pt>
    <dgm:pt modelId="{D23FCED1-BFD8-4C56-922F-0F0B6F0FCA06}" type="pres">
      <dgm:prSet presAssocID="{1EC23686-56D6-4482-B4E3-3F9784E88994}" presName="root" presStyleCnt="0">
        <dgm:presLayoutVars>
          <dgm:dir/>
          <dgm:resizeHandles val="exact"/>
        </dgm:presLayoutVars>
      </dgm:prSet>
      <dgm:spPr/>
      <dgm:t>
        <a:bodyPr/>
        <a:lstStyle/>
        <a:p>
          <a:endParaRPr lang="it-IT"/>
        </a:p>
      </dgm:t>
    </dgm:pt>
    <dgm:pt modelId="{FC5F855A-CDF0-4982-B8FD-243F672B4215}" type="pres">
      <dgm:prSet presAssocID="{666F1301-07F7-4F1E-88B9-30CCDFF34C22}" presName="compNode" presStyleCnt="0"/>
      <dgm:spPr/>
    </dgm:pt>
    <dgm:pt modelId="{273CFA26-5783-472C-AEA4-7474BCE7ED76}" type="pres">
      <dgm:prSet presAssocID="{666F1301-07F7-4F1E-88B9-30CCDFF34C22}" presName="bgRect" presStyleLbl="bgShp" presStyleIdx="0" presStyleCnt="3"/>
      <dgm:spPr/>
    </dgm:pt>
    <dgm:pt modelId="{C4244F91-F78D-44B7-A3EF-985F7CA01A3E}" type="pres">
      <dgm:prSet presAssocID="{666F1301-07F7-4F1E-88B9-30CCDFF34C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Open Book"/>
        </a:ext>
      </dgm:extLst>
    </dgm:pt>
    <dgm:pt modelId="{861C38A8-B127-4252-8CA3-59ABAD81D71E}" type="pres">
      <dgm:prSet presAssocID="{666F1301-07F7-4F1E-88B9-30CCDFF34C22}" presName="spaceRect" presStyleCnt="0"/>
      <dgm:spPr/>
    </dgm:pt>
    <dgm:pt modelId="{ADB98073-9A16-429B-B3E4-78C87520E3BD}" type="pres">
      <dgm:prSet presAssocID="{666F1301-07F7-4F1E-88B9-30CCDFF34C22}" presName="parTx" presStyleLbl="revTx" presStyleIdx="0" presStyleCnt="3" custLinFactNeighborX="-2025">
        <dgm:presLayoutVars>
          <dgm:chMax val="0"/>
          <dgm:chPref val="0"/>
        </dgm:presLayoutVars>
      </dgm:prSet>
      <dgm:spPr/>
      <dgm:t>
        <a:bodyPr/>
        <a:lstStyle/>
        <a:p>
          <a:endParaRPr lang="it-IT"/>
        </a:p>
      </dgm:t>
    </dgm:pt>
    <dgm:pt modelId="{F78E8686-C11F-4490-ABBA-00BB413EB720}" type="pres">
      <dgm:prSet presAssocID="{1CCA38C8-B866-440C-8B7A-A6514DD31A53}" presName="sibTrans" presStyleCnt="0"/>
      <dgm:spPr/>
    </dgm:pt>
    <dgm:pt modelId="{2DFD5C08-692C-49C6-BE0E-A3054AA47A5F}" type="pres">
      <dgm:prSet presAssocID="{CB88D0C4-6C39-4629-9DEF-57288A3EBE4C}" presName="compNode" presStyleCnt="0"/>
      <dgm:spPr/>
    </dgm:pt>
    <dgm:pt modelId="{92FAFA61-277F-4763-B110-7FC285F8CB15}" type="pres">
      <dgm:prSet presAssocID="{CB88D0C4-6C39-4629-9DEF-57288A3EBE4C}" presName="bgRect" presStyleLbl="bgShp" presStyleIdx="1" presStyleCnt="3"/>
      <dgm:spPr/>
    </dgm:pt>
    <dgm:pt modelId="{A3300A1D-434B-4C4E-8590-BFF398413919}" type="pres">
      <dgm:prSet presAssocID="{CB88D0C4-6C39-4629-9DEF-57288A3EBE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Computer"/>
        </a:ext>
      </dgm:extLst>
    </dgm:pt>
    <dgm:pt modelId="{653B9166-120D-461F-B727-948D5CFC3A32}" type="pres">
      <dgm:prSet presAssocID="{CB88D0C4-6C39-4629-9DEF-57288A3EBE4C}" presName="spaceRect" presStyleCnt="0"/>
      <dgm:spPr/>
    </dgm:pt>
    <dgm:pt modelId="{B3C0F7C3-813F-464E-916E-F80DAAA07ACD}" type="pres">
      <dgm:prSet presAssocID="{CB88D0C4-6C39-4629-9DEF-57288A3EBE4C}" presName="parTx" presStyleLbl="revTx" presStyleIdx="1" presStyleCnt="3" custLinFactNeighborX="-2025">
        <dgm:presLayoutVars>
          <dgm:chMax val="0"/>
          <dgm:chPref val="0"/>
        </dgm:presLayoutVars>
      </dgm:prSet>
      <dgm:spPr/>
      <dgm:t>
        <a:bodyPr/>
        <a:lstStyle/>
        <a:p>
          <a:endParaRPr lang="it-IT"/>
        </a:p>
      </dgm:t>
    </dgm:pt>
    <dgm:pt modelId="{A07EDB53-627B-4C9B-865D-D7AC49284C38}" type="pres">
      <dgm:prSet presAssocID="{7ADFA01E-1246-464F-8347-8DA3C53B199C}" presName="sibTrans" presStyleCnt="0"/>
      <dgm:spPr/>
    </dgm:pt>
    <dgm:pt modelId="{15138416-DD7B-401A-B700-42AD914433BC}" type="pres">
      <dgm:prSet presAssocID="{07DC5EEB-1654-4ECB-A96A-EED4BE9D4BB4}" presName="compNode" presStyleCnt="0"/>
      <dgm:spPr/>
    </dgm:pt>
    <dgm:pt modelId="{076138F6-ECA1-482E-996E-9880FB31D2B3}" type="pres">
      <dgm:prSet presAssocID="{07DC5EEB-1654-4ECB-A96A-EED4BE9D4BB4}" presName="bgRect" presStyleLbl="bgShp" presStyleIdx="2" presStyleCnt="3"/>
      <dgm:spPr/>
    </dgm:pt>
    <dgm:pt modelId="{F0A6A1BF-2EAD-4602-81E6-9CC50C37F6AE}" type="pres">
      <dgm:prSet presAssocID="{07DC5EEB-1654-4ECB-A96A-EED4BE9D4B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Books on Shelf"/>
        </a:ext>
      </dgm:extLst>
    </dgm:pt>
    <dgm:pt modelId="{B98CB117-D9C1-4AF6-9A9D-0DAB5768767C}" type="pres">
      <dgm:prSet presAssocID="{07DC5EEB-1654-4ECB-A96A-EED4BE9D4BB4}" presName="spaceRect" presStyleCnt="0"/>
      <dgm:spPr/>
    </dgm:pt>
    <dgm:pt modelId="{1EDE4884-2B85-4A48-9870-BA341962788C}" type="pres">
      <dgm:prSet presAssocID="{07DC5EEB-1654-4ECB-A96A-EED4BE9D4BB4}" presName="parTx" presStyleLbl="revTx" presStyleIdx="2" presStyleCnt="3" custLinFactNeighborX="-2025">
        <dgm:presLayoutVars>
          <dgm:chMax val="0"/>
          <dgm:chPref val="0"/>
        </dgm:presLayoutVars>
      </dgm:prSet>
      <dgm:spPr/>
      <dgm:t>
        <a:bodyPr/>
        <a:lstStyle/>
        <a:p>
          <a:endParaRPr lang="it-IT"/>
        </a:p>
      </dgm:t>
    </dgm:pt>
  </dgm:ptLst>
  <dgm:cxnLst>
    <dgm:cxn modelId="{7B18691A-FAB3-4686-A97D-DF2644B3F9A6}" srcId="{1EC23686-56D6-4482-B4E3-3F9784E88994}" destId="{CB88D0C4-6C39-4629-9DEF-57288A3EBE4C}" srcOrd="1" destOrd="0" parTransId="{1A5BA4AE-234F-486F-B65A-ABB37EC6EDAF}" sibTransId="{7ADFA01E-1246-464F-8347-8DA3C53B199C}"/>
    <dgm:cxn modelId="{D7BC00F4-B4AA-46A8-87B7-B0FE9B9E4297}" type="presOf" srcId="{CB88D0C4-6C39-4629-9DEF-57288A3EBE4C}" destId="{B3C0F7C3-813F-464E-916E-F80DAAA07ACD}" srcOrd="0" destOrd="0" presId="urn:microsoft.com/office/officeart/2018/2/layout/IconVerticalSolidList"/>
    <dgm:cxn modelId="{F80C1DCD-4171-43A1-BE98-AA3DA896EAE8}" type="presOf" srcId="{1EC23686-56D6-4482-B4E3-3F9784E88994}" destId="{D23FCED1-BFD8-4C56-922F-0F0B6F0FCA06}" srcOrd="0" destOrd="0" presId="urn:microsoft.com/office/officeart/2018/2/layout/IconVerticalSolidList"/>
    <dgm:cxn modelId="{1CBDEE86-B634-4B5B-AD60-03DEC5B53DB8}" type="presOf" srcId="{07DC5EEB-1654-4ECB-A96A-EED4BE9D4BB4}" destId="{1EDE4884-2B85-4A48-9870-BA341962788C}" srcOrd="0" destOrd="0" presId="urn:microsoft.com/office/officeart/2018/2/layout/IconVerticalSolidList"/>
    <dgm:cxn modelId="{4479226A-C61F-4049-B907-024E5E3EA78B}" type="presOf" srcId="{666F1301-07F7-4F1E-88B9-30CCDFF34C22}" destId="{ADB98073-9A16-429B-B3E4-78C87520E3BD}" srcOrd="0" destOrd="0" presId="urn:microsoft.com/office/officeart/2018/2/layout/IconVerticalSolidList"/>
    <dgm:cxn modelId="{70BD86B9-A297-4D90-B59D-12F1AB3DD124}" srcId="{1EC23686-56D6-4482-B4E3-3F9784E88994}" destId="{666F1301-07F7-4F1E-88B9-30CCDFF34C22}" srcOrd="0" destOrd="0" parTransId="{48B1B5E3-336B-4618-B3E0-EEC37F417F42}" sibTransId="{1CCA38C8-B866-440C-8B7A-A6514DD31A53}"/>
    <dgm:cxn modelId="{A3496BEC-7D4E-41F2-B6B2-38A84003D33E}" srcId="{1EC23686-56D6-4482-B4E3-3F9784E88994}" destId="{07DC5EEB-1654-4ECB-A96A-EED4BE9D4BB4}" srcOrd="2" destOrd="0" parTransId="{0B98E39A-7037-46A6-8799-DDA1D4C4A2D3}" sibTransId="{42EB8256-925E-4B15-B238-A97EE64E9CC8}"/>
    <dgm:cxn modelId="{95E5FEC7-D662-452A-B6EC-16ADABFF4015}" type="presParOf" srcId="{D23FCED1-BFD8-4C56-922F-0F0B6F0FCA06}" destId="{FC5F855A-CDF0-4982-B8FD-243F672B4215}" srcOrd="0" destOrd="0" presId="urn:microsoft.com/office/officeart/2018/2/layout/IconVerticalSolidList"/>
    <dgm:cxn modelId="{54E596A5-1F63-49F0-9E99-9735D9DDE905}" type="presParOf" srcId="{FC5F855A-CDF0-4982-B8FD-243F672B4215}" destId="{273CFA26-5783-472C-AEA4-7474BCE7ED76}" srcOrd="0" destOrd="0" presId="urn:microsoft.com/office/officeart/2018/2/layout/IconVerticalSolidList"/>
    <dgm:cxn modelId="{3241A8BB-E93C-4175-8287-71C744E948F3}" type="presParOf" srcId="{FC5F855A-CDF0-4982-B8FD-243F672B4215}" destId="{C4244F91-F78D-44B7-A3EF-985F7CA01A3E}" srcOrd="1" destOrd="0" presId="urn:microsoft.com/office/officeart/2018/2/layout/IconVerticalSolidList"/>
    <dgm:cxn modelId="{7D8EC974-C39B-465D-A1E3-96D56AF63AED}" type="presParOf" srcId="{FC5F855A-CDF0-4982-B8FD-243F672B4215}" destId="{861C38A8-B127-4252-8CA3-59ABAD81D71E}" srcOrd="2" destOrd="0" presId="urn:microsoft.com/office/officeart/2018/2/layout/IconVerticalSolidList"/>
    <dgm:cxn modelId="{15B9E0B8-258B-4980-A4F4-20D599DD4277}" type="presParOf" srcId="{FC5F855A-CDF0-4982-B8FD-243F672B4215}" destId="{ADB98073-9A16-429B-B3E4-78C87520E3BD}" srcOrd="3" destOrd="0" presId="urn:microsoft.com/office/officeart/2018/2/layout/IconVerticalSolidList"/>
    <dgm:cxn modelId="{25A74079-B3AB-4FD0-8EF6-EBE95A1CA61C}" type="presParOf" srcId="{D23FCED1-BFD8-4C56-922F-0F0B6F0FCA06}" destId="{F78E8686-C11F-4490-ABBA-00BB413EB720}" srcOrd="1" destOrd="0" presId="urn:microsoft.com/office/officeart/2018/2/layout/IconVerticalSolidList"/>
    <dgm:cxn modelId="{E1DF304D-F536-4501-927D-58D353F10F8F}" type="presParOf" srcId="{D23FCED1-BFD8-4C56-922F-0F0B6F0FCA06}" destId="{2DFD5C08-692C-49C6-BE0E-A3054AA47A5F}" srcOrd="2" destOrd="0" presId="urn:microsoft.com/office/officeart/2018/2/layout/IconVerticalSolidList"/>
    <dgm:cxn modelId="{18AF1221-4A68-48EA-8B1F-CA926B8B6E80}" type="presParOf" srcId="{2DFD5C08-692C-49C6-BE0E-A3054AA47A5F}" destId="{92FAFA61-277F-4763-B110-7FC285F8CB15}" srcOrd="0" destOrd="0" presId="urn:microsoft.com/office/officeart/2018/2/layout/IconVerticalSolidList"/>
    <dgm:cxn modelId="{B46C4946-B387-451F-903B-EDB14FC80241}" type="presParOf" srcId="{2DFD5C08-692C-49C6-BE0E-A3054AA47A5F}" destId="{A3300A1D-434B-4C4E-8590-BFF398413919}" srcOrd="1" destOrd="0" presId="urn:microsoft.com/office/officeart/2018/2/layout/IconVerticalSolidList"/>
    <dgm:cxn modelId="{1DB018A0-BAE9-4FF8-92AD-8FC1B74E1F6C}" type="presParOf" srcId="{2DFD5C08-692C-49C6-BE0E-A3054AA47A5F}" destId="{653B9166-120D-461F-B727-948D5CFC3A32}" srcOrd="2" destOrd="0" presId="urn:microsoft.com/office/officeart/2018/2/layout/IconVerticalSolidList"/>
    <dgm:cxn modelId="{3C529D2F-2FF5-4C2F-9610-231C16E306F6}" type="presParOf" srcId="{2DFD5C08-692C-49C6-BE0E-A3054AA47A5F}" destId="{B3C0F7C3-813F-464E-916E-F80DAAA07ACD}" srcOrd="3" destOrd="0" presId="urn:microsoft.com/office/officeart/2018/2/layout/IconVerticalSolidList"/>
    <dgm:cxn modelId="{476DDC4F-50B2-41DE-9098-5725FC448184}" type="presParOf" srcId="{D23FCED1-BFD8-4C56-922F-0F0B6F0FCA06}" destId="{A07EDB53-627B-4C9B-865D-D7AC49284C38}" srcOrd="3" destOrd="0" presId="urn:microsoft.com/office/officeart/2018/2/layout/IconVerticalSolidList"/>
    <dgm:cxn modelId="{EE0BE25A-0E7E-45DB-816F-E7B998312A97}" type="presParOf" srcId="{D23FCED1-BFD8-4C56-922F-0F0B6F0FCA06}" destId="{15138416-DD7B-401A-B700-42AD914433BC}" srcOrd="4" destOrd="0" presId="urn:microsoft.com/office/officeart/2018/2/layout/IconVerticalSolidList"/>
    <dgm:cxn modelId="{13839CC3-BE13-4E8E-9E21-9A582D797C02}" type="presParOf" srcId="{15138416-DD7B-401A-B700-42AD914433BC}" destId="{076138F6-ECA1-482E-996E-9880FB31D2B3}" srcOrd="0" destOrd="0" presId="urn:microsoft.com/office/officeart/2018/2/layout/IconVerticalSolidList"/>
    <dgm:cxn modelId="{ECBA305D-0664-44B4-A831-BC9B140A8EB7}" type="presParOf" srcId="{15138416-DD7B-401A-B700-42AD914433BC}" destId="{F0A6A1BF-2EAD-4602-81E6-9CC50C37F6AE}" srcOrd="1" destOrd="0" presId="urn:microsoft.com/office/officeart/2018/2/layout/IconVerticalSolidList"/>
    <dgm:cxn modelId="{21EFA53F-91B8-48CF-83E3-734338F346BA}" type="presParOf" srcId="{15138416-DD7B-401A-B700-42AD914433BC}" destId="{B98CB117-D9C1-4AF6-9A9D-0DAB5768767C}" srcOrd="2" destOrd="0" presId="urn:microsoft.com/office/officeart/2018/2/layout/IconVerticalSolidList"/>
    <dgm:cxn modelId="{84E091D3-1650-45E0-982C-1F69661EFC51}" type="presParOf" srcId="{15138416-DD7B-401A-B700-42AD914433BC}" destId="{1EDE4884-2B85-4A48-9870-BA341962788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CFA26-5783-472C-AEA4-7474BCE7ED76}">
      <dsp:nvSpPr>
        <dsp:cNvPr id="0" name=""/>
        <dsp:cNvSpPr/>
      </dsp:nvSpPr>
      <dsp:spPr>
        <a:xfrm>
          <a:off x="0" y="440"/>
          <a:ext cx="4462724" cy="1031498"/>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44F91-F78D-44B7-A3EF-985F7CA01A3E}">
      <dsp:nvSpPr>
        <dsp:cNvPr id="0" name=""/>
        <dsp:cNvSpPr/>
      </dsp:nvSpPr>
      <dsp:spPr>
        <a:xfrm>
          <a:off x="312028" y="232527"/>
          <a:ext cx="567324" cy="5673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B98073-9A16-429B-B3E4-78C87520E3BD}">
      <dsp:nvSpPr>
        <dsp:cNvPr id="0" name=""/>
        <dsp:cNvSpPr/>
      </dsp:nvSpPr>
      <dsp:spPr>
        <a:xfrm>
          <a:off x="1125135" y="440"/>
          <a:ext cx="3271343" cy="103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67" tIns="109167" rIns="109167" bIns="109167" numCol="1" spcCol="1270" rtlCol="0" anchor="ctr" anchorCtr="0">
          <a:noAutofit/>
        </a:bodyPr>
        <a:lstStyle/>
        <a:p>
          <a:pPr lvl="0" algn="l" defTabSz="800100" rtl="0">
            <a:lnSpc>
              <a:spcPct val="100000"/>
            </a:lnSpc>
            <a:spcBef>
              <a:spcPct val="0"/>
            </a:spcBef>
            <a:spcAft>
              <a:spcPct val="35000"/>
            </a:spcAft>
          </a:pPr>
          <a:r>
            <a:rPr lang="it-IT" sz="1800" b="1" kern="1200" noProof="0" dirty="0">
              <a:solidFill>
                <a:prstClr val="white"/>
              </a:solidFill>
              <a:latin typeface="+mn-lt"/>
              <a:ea typeface="+mn-ea"/>
              <a:cs typeface="+mn-cs"/>
            </a:rPr>
            <a:t>Per le aree a minor rischio </a:t>
          </a:r>
          <a:r>
            <a:rPr lang="it-IT" sz="1800" b="1" kern="1200" noProof="0" dirty="0">
              <a:solidFill>
                <a:srgbClr val="FFFF00"/>
              </a:solidFill>
              <a:latin typeface="+mn-lt"/>
              <a:ea typeface="+mn-ea"/>
              <a:cs typeface="+mn-cs"/>
            </a:rPr>
            <a:t>(zona gialla)</a:t>
          </a:r>
        </a:p>
      </dsp:txBody>
      <dsp:txXfrm>
        <a:off x="1125135" y="440"/>
        <a:ext cx="3271343" cy="1031498"/>
      </dsp:txXfrm>
    </dsp:sp>
    <dsp:sp modelId="{92FAFA61-277F-4763-B110-7FC285F8CB15}">
      <dsp:nvSpPr>
        <dsp:cNvPr id="0" name=""/>
        <dsp:cNvSpPr/>
      </dsp:nvSpPr>
      <dsp:spPr>
        <a:xfrm>
          <a:off x="0" y="1289813"/>
          <a:ext cx="4462724" cy="1031498"/>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00A1D-434B-4C4E-8590-BFF398413919}">
      <dsp:nvSpPr>
        <dsp:cNvPr id="0" name=""/>
        <dsp:cNvSpPr/>
      </dsp:nvSpPr>
      <dsp:spPr>
        <a:xfrm>
          <a:off x="312028" y="1521900"/>
          <a:ext cx="567324" cy="5673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3C0F7C3-813F-464E-916E-F80DAAA07ACD}">
      <dsp:nvSpPr>
        <dsp:cNvPr id="0" name=""/>
        <dsp:cNvSpPr/>
      </dsp:nvSpPr>
      <dsp:spPr>
        <a:xfrm>
          <a:off x="1125135" y="1289813"/>
          <a:ext cx="3271343" cy="103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67" tIns="109167" rIns="109167" bIns="109167" numCol="1" spcCol="1270" rtlCol="0" anchor="ctr" anchorCtr="0">
          <a:noAutofit/>
        </a:bodyPr>
        <a:lstStyle/>
        <a:p>
          <a:pPr lvl="0" algn="l" defTabSz="800100" rtl="0">
            <a:lnSpc>
              <a:spcPct val="100000"/>
            </a:lnSpc>
            <a:spcBef>
              <a:spcPct val="0"/>
            </a:spcBef>
            <a:spcAft>
              <a:spcPct val="35000"/>
            </a:spcAft>
          </a:pPr>
          <a:r>
            <a:rPr lang="it-IT" sz="1800" b="1" i="0" u="none" kern="1200" dirty="0">
              <a:solidFill>
                <a:schemeClr val="tx1"/>
              </a:solidFill>
            </a:rPr>
            <a:t>Per le aree  di elevata gravità </a:t>
          </a:r>
          <a:r>
            <a:rPr lang="it-IT" sz="1800" b="1" i="0" u="sng" kern="1200" dirty="0">
              <a:solidFill>
                <a:srgbClr val="FF6600"/>
              </a:solidFill>
            </a:rPr>
            <a:t>(zona arancione)</a:t>
          </a:r>
          <a:endParaRPr lang="it-IT" sz="1800" kern="1200" noProof="0" dirty="0">
            <a:solidFill>
              <a:srgbClr val="FF6600"/>
            </a:solidFill>
          </a:endParaRPr>
        </a:p>
      </dsp:txBody>
      <dsp:txXfrm>
        <a:off x="1125135" y="1289813"/>
        <a:ext cx="3271343" cy="1031498"/>
      </dsp:txXfrm>
    </dsp:sp>
    <dsp:sp modelId="{076138F6-ECA1-482E-996E-9880FB31D2B3}">
      <dsp:nvSpPr>
        <dsp:cNvPr id="0" name=""/>
        <dsp:cNvSpPr/>
      </dsp:nvSpPr>
      <dsp:spPr>
        <a:xfrm>
          <a:off x="0" y="2579186"/>
          <a:ext cx="4462724" cy="1031498"/>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6A1BF-2EAD-4602-81E6-9CC50C37F6AE}">
      <dsp:nvSpPr>
        <dsp:cNvPr id="0" name=""/>
        <dsp:cNvSpPr/>
      </dsp:nvSpPr>
      <dsp:spPr>
        <a:xfrm>
          <a:off x="312028" y="2811273"/>
          <a:ext cx="567324" cy="5673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DE4884-2B85-4A48-9870-BA341962788C}">
      <dsp:nvSpPr>
        <dsp:cNvPr id="0" name=""/>
        <dsp:cNvSpPr/>
      </dsp:nvSpPr>
      <dsp:spPr>
        <a:xfrm>
          <a:off x="1125135" y="2579186"/>
          <a:ext cx="3271343" cy="103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67" tIns="109167" rIns="109167" bIns="109167" numCol="1" spcCol="1270" rtlCol="0" anchor="ctr" anchorCtr="0">
          <a:noAutofit/>
        </a:bodyPr>
        <a:lstStyle/>
        <a:p>
          <a:pPr lvl="0" algn="l" defTabSz="800100" rtl="0">
            <a:lnSpc>
              <a:spcPct val="100000"/>
            </a:lnSpc>
            <a:spcBef>
              <a:spcPct val="0"/>
            </a:spcBef>
            <a:spcAft>
              <a:spcPct val="35000"/>
            </a:spcAft>
          </a:pPr>
          <a:r>
            <a:rPr lang="it-IT" sz="1800" b="1" i="0" kern="1200" noProof="0" dirty="0">
              <a:solidFill>
                <a:schemeClr val="tx1"/>
              </a:solidFill>
            </a:rPr>
            <a:t>Per le aree  di massima gravità </a:t>
          </a:r>
          <a:r>
            <a:rPr lang="it-IT" sz="1800" b="1" i="0" kern="1200" noProof="0" dirty="0">
              <a:solidFill>
                <a:srgbClr val="C00000"/>
              </a:solidFill>
            </a:rPr>
            <a:t>(zona rossa)</a:t>
          </a:r>
          <a:endParaRPr lang="it-IT" sz="1800" b="1" kern="1200" noProof="0" dirty="0">
            <a:solidFill>
              <a:srgbClr val="C00000"/>
            </a:solidFill>
          </a:endParaRPr>
        </a:p>
      </dsp:txBody>
      <dsp:txXfrm>
        <a:off x="1125135" y="2579186"/>
        <a:ext cx="3271343" cy="10314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772315F5-C00A-4F74-A446-6910767B96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xmlns="" id="{AF1EC20F-9B3F-4347-8963-A70D0CEB43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C31AB-D957-443D-9592-1F302C5543AA}" type="datetime1">
              <a:rPr lang="it-IT" smtClean="0"/>
              <a:t>06/11/2020</a:t>
            </a:fld>
            <a:endParaRPr lang="it-IT" dirty="0"/>
          </a:p>
        </p:txBody>
      </p:sp>
      <p:sp>
        <p:nvSpPr>
          <p:cNvPr id="4" name="Segnaposto piè di pagina 3">
            <a:extLst>
              <a:ext uri="{FF2B5EF4-FFF2-40B4-BE49-F238E27FC236}">
                <a16:creationId xmlns:a16="http://schemas.microsoft.com/office/drawing/2014/main" xmlns="" id="{E7E1384F-16E5-4DF8-9270-3105C77F9D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xmlns="" id="{4AFA8381-2CC0-4EB0-AD4E-B3FA6A9770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11BBFE-BAB7-4669-ABC3-2BFBDCDA2954}" type="slidenum">
              <a:rPr lang="it-IT" smtClean="0"/>
              <a:t>‹N›</a:t>
            </a:fld>
            <a:endParaRPr lang="it-IT"/>
          </a:p>
        </p:txBody>
      </p:sp>
    </p:spTree>
    <p:extLst>
      <p:ext uri="{BB962C8B-B14F-4D97-AF65-F5344CB8AC3E}">
        <p14:creationId xmlns:p14="http://schemas.microsoft.com/office/powerpoint/2010/main" val="2611958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A42B1-FD74-4D4F-AEF8-3FB06A054C2E}" type="datetime1">
              <a:rPr lang="it-IT" smtClean="0"/>
              <a:pPr/>
              <a:t>06/11/2020</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dirty="0"/>
              <a:t>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EEBE9-900D-4837-A401-6555DADE3EAD}" type="slidenum">
              <a:rPr lang="it-IT" noProof="0" smtClean="0"/>
              <a:t>‹N›</a:t>
            </a:fld>
            <a:endParaRPr lang="it-IT" noProof="0"/>
          </a:p>
        </p:txBody>
      </p:sp>
    </p:spTree>
    <p:extLst>
      <p:ext uri="{BB962C8B-B14F-4D97-AF65-F5344CB8AC3E}">
        <p14:creationId xmlns:p14="http://schemas.microsoft.com/office/powerpoint/2010/main" val="334189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9EEBE9-900D-4837-A401-6555DADE3EAD}" type="slidenum">
              <a:rPr lang="it-IT" smtClean="0"/>
              <a:t>1</a:t>
            </a:fld>
            <a:endParaRPr lang="it-IT"/>
          </a:p>
        </p:txBody>
      </p:sp>
    </p:spTree>
    <p:extLst>
      <p:ext uri="{BB962C8B-B14F-4D97-AF65-F5344CB8AC3E}">
        <p14:creationId xmlns:p14="http://schemas.microsoft.com/office/powerpoint/2010/main" val="158562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9EEBE9-900D-4837-A401-6555DADE3EAD}" type="slidenum">
              <a:rPr lang="it-IT" smtClean="0"/>
              <a:t>2</a:t>
            </a:fld>
            <a:endParaRPr lang="it-IT"/>
          </a:p>
        </p:txBody>
      </p:sp>
    </p:spTree>
    <p:extLst>
      <p:ext uri="{BB962C8B-B14F-4D97-AF65-F5344CB8AC3E}">
        <p14:creationId xmlns:p14="http://schemas.microsoft.com/office/powerpoint/2010/main" val="2886569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9EEBE9-900D-4837-A401-6555DADE3EAD}" type="slidenum">
              <a:rPr lang="it-IT" smtClean="0"/>
              <a:t>3</a:t>
            </a:fld>
            <a:endParaRPr lang="it-IT"/>
          </a:p>
        </p:txBody>
      </p:sp>
    </p:spTree>
    <p:extLst>
      <p:ext uri="{BB962C8B-B14F-4D97-AF65-F5344CB8AC3E}">
        <p14:creationId xmlns:p14="http://schemas.microsoft.com/office/powerpoint/2010/main" val="52715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9EEBE9-900D-4837-A401-6555DADE3EAD}" type="slidenum">
              <a:rPr lang="it-IT" smtClean="0"/>
              <a:t>4</a:t>
            </a:fld>
            <a:endParaRPr lang="it-IT"/>
          </a:p>
        </p:txBody>
      </p:sp>
    </p:spTree>
    <p:extLst>
      <p:ext uri="{BB962C8B-B14F-4D97-AF65-F5344CB8AC3E}">
        <p14:creationId xmlns:p14="http://schemas.microsoft.com/office/powerpoint/2010/main" val="218970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9EEBE9-900D-4837-A401-6555DADE3EAD}" type="slidenum">
              <a:rPr lang="it-IT" smtClean="0"/>
              <a:t>5</a:t>
            </a:fld>
            <a:endParaRPr lang="it-IT"/>
          </a:p>
        </p:txBody>
      </p:sp>
    </p:spTree>
    <p:extLst>
      <p:ext uri="{BB962C8B-B14F-4D97-AF65-F5344CB8AC3E}">
        <p14:creationId xmlns:p14="http://schemas.microsoft.com/office/powerpoint/2010/main" val="377889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9EEBE9-900D-4837-A401-6555DADE3EAD}" type="slidenum">
              <a:rPr lang="it-IT" smtClean="0"/>
              <a:t>6</a:t>
            </a:fld>
            <a:endParaRPr lang="it-IT"/>
          </a:p>
        </p:txBody>
      </p:sp>
    </p:spTree>
    <p:extLst>
      <p:ext uri="{BB962C8B-B14F-4D97-AF65-F5344CB8AC3E}">
        <p14:creationId xmlns:p14="http://schemas.microsoft.com/office/powerpoint/2010/main" val="139564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9EEBE9-900D-4837-A401-6555DADE3EAD}" type="slidenum">
              <a:rPr lang="it-IT" noProof="0" smtClean="0"/>
              <a:t>7</a:t>
            </a:fld>
            <a:endParaRPr lang="it-IT" noProof="0"/>
          </a:p>
        </p:txBody>
      </p:sp>
    </p:spTree>
    <p:extLst>
      <p:ext uri="{BB962C8B-B14F-4D97-AF65-F5344CB8AC3E}">
        <p14:creationId xmlns:p14="http://schemas.microsoft.com/office/powerpoint/2010/main" val="2105161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4212" y="685799"/>
            <a:ext cx="8001000" cy="2971801"/>
          </a:xfrm>
        </p:spPr>
        <p:txBody>
          <a:bodyPr rtlCol="0" anchor="b">
            <a:normAutofit/>
          </a:bodyPr>
          <a:lstStyle>
            <a:lvl1pPr algn="l">
              <a:defRPr sz="4800">
                <a:effectLst/>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684212" y="3843867"/>
            <a:ext cx="6400800" cy="1947333"/>
          </a:xfrm>
        </p:spPr>
        <p:txBody>
          <a:bodyPr rtlCol="0"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a:t>Fare clic per modificare lo stile del sottotitolo dello schema</a:t>
            </a:r>
          </a:p>
        </p:txBody>
      </p:sp>
      <p:sp>
        <p:nvSpPr>
          <p:cNvPr id="4" name="Segnaposto data 3"/>
          <p:cNvSpPr>
            <a:spLocks noGrp="1"/>
          </p:cNvSpPr>
          <p:nvPr>
            <p:ph type="dt" sz="half" idx="10"/>
          </p:nvPr>
        </p:nvSpPr>
        <p:spPr/>
        <p:txBody>
          <a:bodyPr rtlCol="0"/>
          <a:lstStyle/>
          <a:p>
            <a:pPr rtl="0"/>
            <a:fld id="{13FA66D6-22A6-4E65-B6AF-EE3931A70ABF}" type="datetime1">
              <a:rPr lang="it-IT" noProof="0" smtClean="0"/>
              <a:t>06/11/2020</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cxnSp>
        <p:nvCxnSpPr>
          <p:cNvPr id="16" name="Connettore diritto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Connettore diritto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Connettore diritto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Connettore diritto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Connettore diritto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17" name="Segnaposto immagine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p>
        </p:txBody>
      </p:sp>
      <p:sp>
        <p:nvSpPr>
          <p:cNvPr id="16" name="Segnaposto testo 9"/>
          <p:cNvSpPr>
            <a:spLocks noGrp="1"/>
          </p:cNvSpPr>
          <p:nvPr>
            <p:ph type="body" sz="quarter" idx="14" hasCustomPrompt="1"/>
          </p:nvPr>
        </p:nvSpPr>
        <p:spPr>
          <a:xfrm>
            <a:off x="914402" y="3843867"/>
            <a:ext cx="8304210" cy="457200"/>
          </a:xfrm>
        </p:spPr>
        <p:txBody>
          <a:bodyPr rtlCol="0"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it-IT" noProof="0" dirty="0"/>
              <a:t>Modificare gli stili del testo dello schema</a:t>
            </a:r>
          </a:p>
        </p:txBody>
      </p:sp>
      <p:sp>
        <p:nvSpPr>
          <p:cNvPr id="3" name="Segnaposto data 2"/>
          <p:cNvSpPr>
            <a:spLocks noGrp="1"/>
          </p:cNvSpPr>
          <p:nvPr>
            <p:ph type="dt" sz="half" idx="10"/>
          </p:nvPr>
        </p:nvSpPr>
        <p:spPr/>
        <p:txBody>
          <a:bodyPr rtlCol="0"/>
          <a:lstStyle/>
          <a:p>
            <a:pPr rtl="0"/>
            <a:fld id="{6B97B059-D5F1-4822-9CD8-BABB573E364E}" type="datetime1">
              <a:rPr lang="it-IT" noProof="0" smtClean="0"/>
              <a:t>06/11/2020</a:t>
            </a:fld>
            <a:endParaRPr lang="it-IT" noProof="0"/>
          </a:p>
        </p:txBody>
      </p:sp>
      <p:sp>
        <p:nvSpPr>
          <p:cNvPr id="4" name="Segnaposto piè di pagina 3"/>
          <p:cNvSpPr>
            <a:spLocks noGrp="1"/>
          </p:cNvSpPr>
          <p:nvPr>
            <p:ph type="ftr" sz="quarter" idx="11"/>
          </p:nvPr>
        </p:nvSpPr>
        <p:spPr/>
        <p:txBody>
          <a:bodyPr rtlCol="0"/>
          <a:lstStyle/>
          <a:p>
            <a:pPr rtl="0"/>
            <a:endParaRPr lang="it-IT" noProof="0"/>
          </a:p>
        </p:txBody>
      </p:sp>
      <p:sp>
        <p:nvSpPr>
          <p:cNvPr id="5" name="Segnaposto numero diapositiva 4"/>
          <p:cNvSpPr>
            <a:spLocks noGrp="1"/>
          </p:cNvSpPr>
          <p:nvPr>
            <p:ph type="sldNum" sz="quarter" idx="12"/>
          </p:nvPr>
        </p:nvSpPr>
        <p:spPr/>
        <p:txBody>
          <a:bodyPr rtlCol="0"/>
          <a:lstStyle/>
          <a:p>
            <a:pPr rtl="0"/>
            <a:fld id="{D57F1E4F-1CFF-5643-939E-217C01CDF565}" type="slidenum">
              <a:rPr lang="it-IT" noProof="0" smtClean="0"/>
              <a:pPr rtl="0"/>
              <a:t>‹N›</a:t>
            </a:fld>
            <a:endParaRPr lang="it-IT" noProof="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4213" y="685800"/>
            <a:ext cx="10058400" cy="2743200"/>
          </a:xfrm>
        </p:spPr>
        <p:txBody>
          <a:bodyPr rtlCol="0" anchor="ctr">
            <a:normAutofit/>
          </a:bodyPr>
          <a:lstStyle>
            <a:lvl1pPr algn="l">
              <a:defRPr sz="3200" b="0" cap="all"/>
            </a:lvl1pPr>
          </a:lstStyle>
          <a:p>
            <a:pPr rtl="0"/>
            <a:r>
              <a:rPr lang="it-IT" noProof="0"/>
              <a:t>Fare clic per modificare lo stile del titolo dello schema</a:t>
            </a:r>
          </a:p>
        </p:txBody>
      </p:sp>
      <p:sp>
        <p:nvSpPr>
          <p:cNvPr id="3" name="Segnaposto testo 2"/>
          <p:cNvSpPr>
            <a:spLocks noGrp="1"/>
          </p:cNvSpPr>
          <p:nvPr>
            <p:ph type="body" idx="1" hasCustomPrompt="1"/>
          </p:nvPr>
        </p:nvSpPr>
        <p:spPr>
          <a:xfrm>
            <a:off x="684212" y="4114800"/>
            <a:ext cx="8535988" cy="1879600"/>
          </a:xfrm>
        </p:spPr>
        <p:txBody>
          <a:bodyPr rtlCol="0"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Modificare gli stili del testo dello schema</a:t>
            </a:r>
          </a:p>
        </p:txBody>
      </p:sp>
      <p:sp>
        <p:nvSpPr>
          <p:cNvPr id="4" name="Segnaposto data 3"/>
          <p:cNvSpPr>
            <a:spLocks noGrp="1"/>
          </p:cNvSpPr>
          <p:nvPr>
            <p:ph type="dt" sz="half" idx="10"/>
          </p:nvPr>
        </p:nvSpPr>
        <p:spPr/>
        <p:txBody>
          <a:bodyPr rtlCol="0"/>
          <a:lstStyle/>
          <a:p>
            <a:pPr rtl="0"/>
            <a:fld id="{51295FB3-D0AB-4728-A511-8A5193172182}" type="datetime1">
              <a:rPr lang="it-IT" noProof="0" smtClean="0"/>
              <a:t>06/11/2020</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141411" y="685800"/>
            <a:ext cx="9144001" cy="2743200"/>
          </a:xfrm>
        </p:spPr>
        <p:txBody>
          <a:bodyPr rtlCol="0" anchor="ctr">
            <a:normAutofit/>
          </a:bodyPr>
          <a:lstStyle>
            <a:lvl1pPr algn="l">
              <a:defRPr sz="3200" b="0" cap="all">
                <a:solidFill>
                  <a:schemeClr val="tx1"/>
                </a:solidFill>
              </a:defRPr>
            </a:lvl1pPr>
          </a:lstStyle>
          <a:p>
            <a:pPr rtl="0"/>
            <a:r>
              <a:rPr lang="it-IT" noProof="0"/>
              <a:t>Fare clic per modificare lo stile del titolo dello schema</a:t>
            </a:r>
          </a:p>
        </p:txBody>
      </p:sp>
      <p:sp>
        <p:nvSpPr>
          <p:cNvPr id="10" name="Segnaposto testo 9"/>
          <p:cNvSpPr>
            <a:spLocks noGrp="1"/>
          </p:cNvSpPr>
          <p:nvPr>
            <p:ph type="body" sz="quarter" idx="13" hasCustomPrompt="1"/>
          </p:nvPr>
        </p:nvSpPr>
        <p:spPr>
          <a:xfrm>
            <a:off x="1446212" y="3429000"/>
            <a:ext cx="8534400"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it-IT" noProof="0"/>
              <a:t>Modificare gli stili del testo dello schema</a:t>
            </a:r>
          </a:p>
        </p:txBody>
      </p:sp>
      <p:sp>
        <p:nvSpPr>
          <p:cNvPr id="3" name="Segnaposto testo 2"/>
          <p:cNvSpPr>
            <a:spLocks noGrp="1"/>
          </p:cNvSpPr>
          <p:nvPr>
            <p:ph type="body" idx="1" hasCustomPrompt="1"/>
          </p:nvPr>
        </p:nvSpPr>
        <p:spPr>
          <a:xfrm>
            <a:off x="684213" y="4301067"/>
            <a:ext cx="8534400" cy="1684865"/>
          </a:xfrm>
        </p:spPr>
        <p:txBody>
          <a:bodyPr rtlCol="0"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Modificare gli stili del testo dello schema</a:t>
            </a:r>
          </a:p>
        </p:txBody>
      </p:sp>
      <p:sp>
        <p:nvSpPr>
          <p:cNvPr id="4" name="Segnaposto data 3"/>
          <p:cNvSpPr>
            <a:spLocks noGrp="1"/>
          </p:cNvSpPr>
          <p:nvPr>
            <p:ph type="dt" sz="half" idx="10"/>
          </p:nvPr>
        </p:nvSpPr>
        <p:spPr/>
        <p:txBody>
          <a:bodyPr rtlCol="0"/>
          <a:lstStyle/>
          <a:p>
            <a:pPr rtl="0"/>
            <a:fld id="{F7F297C3-977B-4747-AAF7-D4E506BCAA23}" type="datetime1">
              <a:rPr lang="it-IT" noProof="0" smtClean="0"/>
              <a:t>06/11/2020</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
        <p:nvSpPr>
          <p:cNvPr id="14" name="Casella di testo 13"/>
          <p:cNvSpPr txBox="1"/>
          <p:nvPr/>
        </p:nvSpPr>
        <p:spPr>
          <a:xfrm>
            <a:off x="531812" y="812222"/>
            <a:ext cx="609600" cy="584776"/>
          </a:xfrm>
          <a:prstGeom prst="rect">
            <a:avLst/>
          </a:prstGeom>
        </p:spPr>
        <p:txBody>
          <a:bodyPr vert="horz" lIns="91440" tIns="45720" rIns="91440" bIns="45720" rtlCol="0" anchor="ctr">
            <a:noAutofit/>
          </a:bodyPr>
          <a:lstStyle/>
          <a:p>
            <a:pPr lvl="0" rtl="0"/>
            <a:r>
              <a:rPr lang="it-IT" sz="8000" noProof="0">
                <a:solidFill>
                  <a:schemeClr val="tx1"/>
                </a:solidFill>
                <a:effectLst/>
              </a:rPr>
              <a:t>"</a:t>
            </a:r>
          </a:p>
        </p:txBody>
      </p:sp>
      <p:sp>
        <p:nvSpPr>
          <p:cNvPr id="15" name="Casella di testo 14"/>
          <p:cNvSpPr txBox="1"/>
          <p:nvPr/>
        </p:nvSpPr>
        <p:spPr>
          <a:xfrm>
            <a:off x="10285412" y="2768601"/>
            <a:ext cx="609600" cy="584776"/>
          </a:xfrm>
          <a:prstGeom prst="rect">
            <a:avLst/>
          </a:prstGeom>
        </p:spPr>
        <p:txBody>
          <a:bodyPr vert="horz" lIns="91440" tIns="45720" rIns="91440" bIns="45720" rtlCol="0" anchor="ctr">
            <a:noAutofit/>
          </a:bodyPr>
          <a:lstStyle/>
          <a:p>
            <a:pPr lvl="0" algn="r" rtl="0"/>
            <a:r>
              <a:rPr lang="it-IT" sz="8000" noProof="0">
                <a:solidFill>
                  <a:schemeClr val="tx1"/>
                </a:solidFill>
                <a:effectLst/>
              </a:rPr>
              <a:t>"</a:t>
            </a: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olo 1"/>
          <p:cNvSpPr>
            <a:spLocks noGrp="1"/>
          </p:cNvSpPr>
          <p:nvPr>
            <p:ph type="title"/>
          </p:nvPr>
        </p:nvSpPr>
        <p:spPr>
          <a:xfrm>
            <a:off x="684212" y="3429000"/>
            <a:ext cx="8534400" cy="1697400"/>
          </a:xfrm>
        </p:spPr>
        <p:txBody>
          <a:bodyPr rtlCol="0" anchor="b">
            <a:normAutofit/>
          </a:bodyPr>
          <a:lstStyle>
            <a:lvl1pPr algn="l">
              <a:defRPr sz="3200" b="0" cap="all"/>
            </a:lvl1pPr>
          </a:lstStyle>
          <a:p>
            <a:pPr rtl="0"/>
            <a:r>
              <a:rPr lang="it-IT" noProof="0"/>
              <a:t>Fare clic per modificare lo stile del titolo dello schema</a:t>
            </a:r>
          </a:p>
        </p:txBody>
      </p:sp>
      <p:sp>
        <p:nvSpPr>
          <p:cNvPr id="3" name="Segnaposto testo 2"/>
          <p:cNvSpPr>
            <a:spLocks noGrp="1"/>
          </p:cNvSpPr>
          <p:nvPr>
            <p:ph type="body" idx="1" hasCustomPrompt="1"/>
          </p:nvPr>
        </p:nvSpPr>
        <p:spPr>
          <a:xfrm>
            <a:off x="684211" y="5132981"/>
            <a:ext cx="8535990" cy="860400"/>
          </a:xfrm>
        </p:spPr>
        <p:txBody>
          <a:bodyPr rtlCol="0"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Modificare gli stili del testo dello schema</a:t>
            </a:r>
          </a:p>
        </p:txBody>
      </p:sp>
      <p:sp>
        <p:nvSpPr>
          <p:cNvPr id="4" name="Segnaposto data 3"/>
          <p:cNvSpPr>
            <a:spLocks noGrp="1"/>
          </p:cNvSpPr>
          <p:nvPr>
            <p:ph type="dt" sz="half" idx="10"/>
          </p:nvPr>
        </p:nvSpPr>
        <p:spPr/>
        <p:txBody>
          <a:bodyPr rtlCol="0"/>
          <a:lstStyle/>
          <a:p>
            <a:pPr rtl="0"/>
            <a:fld id="{64520052-B67B-4E2F-8C3C-4A2CFBD3CAFA}" type="datetime1">
              <a:rPr lang="it-IT" noProof="0" smtClean="0"/>
              <a:t>06/11/2020</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olo 1"/>
          <p:cNvSpPr>
            <a:spLocks noGrp="1"/>
          </p:cNvSpPr>
          <p:nvPr>
            <p:ph type="title"/>
          </p:nvPr>
        </p:nvSpPr>
        <p:spPr>
          <a:xfrm>
            <a:off x="1141413" y="685800"/>
            <a:ext cx="9144000" cy="2743200"/>
          </a:xfrm>
        </p:spPr>
        <p:txBody>
          <a:bodyPr rtlCol="0" anchor="ctr">
            <a:normAutofit/>
          </a:bodyPr>
          <a:lstStyle>
            <a:lvl1pPr algn="l">
              <a:defRPr sz="3200" b="0" cap="all">
                <a:solidFill>
                  <a:schemeClr val="tx1"/>
                </a:solidFill>
              </a:defRPr>
            </a:lvl1pPr>
          </a:lstStyle>
          <a:p>
            <a:pPr rtl="0"/>
            <a:r>
              <a:rPr lang="it-IT" noProof="0"/>
              <a:t>Fare clic per modificare lo stile del titolo dello schema</a:t>
            </a:r>
          </a:p>
        </p:txBody>
      </p:sp>
      <p:sp>
        <p:nvSpPr>
          <p:cNvPr id="10" name="Segnaposto testo 9"/>
          <p:cNvSpPr>
            <a:spLocks noGrp="1"/>
          </p:cNvSpPr>
          <p:nvPr>
            <p:ph type="body" sz="quarter" idx="13" hasCustomPrompt="1"/>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rtl="0">
              <a:spcBef>
                <a:spcPct val="0"/>
              </a:spcBef>
              <a:buNone/>
            </a:pPr>
            <a:r>
              <a:rPr lang="it-IT" noProof="0"/>
              <a:t>Modificare gli stili del testo dello schema</a:t>
            </a:r>
          </a:p>
        </p:txBody>
      </p:sp>
      <p:sp>
        <p:nvSpPr>
          <p:cNvPr id="3" name="Segnaposto testo 2"/>
          <p:cNvSpPr>
            <a:spLocks noGrp="1"/>
          </p:cNvSpPr>
          <p:nvPr>
            <p:ph type="body" idx="1" hasCustomPrompt="1"/>
          </p:nvPr>
        </p:nvSpPr>
        <p:spPr>
          <a:xfrm>
            <a:off x="684211" y="4978400"/>
            <a:ext cx="8534401" cy="1016000"/>
          </a:xfrm>
        </p:spPr>
        <p:txBody>
          <a:bodyPr rtlCol="0"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Modificare gli stili del testo dello schema</a:t>
            </a:r>
          </a:p>
        </p:txBody>
      </p:sp>
      <p:sp>
        <p:nvSpPr>
          <p:cNvPr id="4" name="Segnaposto data 3"/>
          <p:cNvSpPr>
            <a:spLocks noGrp="1"/>
          </p:cNvSpPr>
          <p:nvPr>
            <p:ph type="dt" sz="half" idx="10"/>
          </p:nvPr>
        </p:nvSpPr>
        <p:spPr/>
        <p:txBody>
          <a:bodyPr rtlCol="0"/>
          <a:lstStyle/>
          <a:p>
            <a:pPr rtl="0"/>
            <a:fld id="{CF7541E3-133E-45ED-ABD4-F45F499E893A}" type="datetime1">
              <a:rPr lang="it-IT" noProof="0" smtClean="0"/>
              <a:t>06/11/2020</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
        <p:nvSpPr>
          <p:cNvPr id="11" name="Casella di testo 10"/>
          <p:cNvSpPr txBox="1"/>
          <p:nvPr/>
        </p:nvSpPr>
        <p:spPr>
          <a:xfrm>
            <a:off x="531812" y="812222"/>
            <a:ext cx="609600" cy="584776"/>
          </a:xfrm>
          <a:prstGeom prst="rect">
            <a:avLst/>
          </a:prstGeom>
        </p:spPr>
        <p:txBody>
          <a:bodyPr vert="horz" lIns="91440" tIns="45720" rIns="91440" bIns="45720" rtlCol="0" anchor="ctr">
            <a:noAutofit/>
          </a:bodyPr>
          <a:lstStyle/>
          <a:p>
            <a:pPr lvl="0" rtl="0"/>
            <a:r>
              <a:rPr lang="it-IT" sz="8000" noProof="0">
                <a:solidFill>
                  <a:schemeClr val="tx1"/>
                </a:solidFill>
                <a:effectLst/>
              </a:rPr>
              <a:t>"</a:t>
            </a:r>
          </a:p>
        </p:txBody>
      </p:sp>
      <p:sp>
        <p:nvSpPr>
          <p:cNvPr id="12" name="Casella di testo 11"/>
          <p:cNvSpPr txBox="1"/>
          <p:nvPr/>
        </p:nvSpPr>
        <p:spPr>
          <a:xfrm>
            <a:off x="10285412" y="2768601"/>
            <a:ext cx="609600" cy="584776"/>
          </a:xfrm>
          <a:prstGeom prst="rect">
            <a:avLst/>
          </a:prstGeom>
        </p:spPr>
        <p:txBody>
          <a:bodyPr vert="horz" lIns="91440" tIns="45720" rIns="91440" bIns="45720" rtlCol="0" anchor="ctr">
            <a:noAutofit/>
          </a:bodyPr>
          <a:lstStyle/>
          <a:p>
            <a:pPr lvl="0" algn="r" rtl="0"/>
            <a:r>
              <a:rPr lang="it-IT" sz="8000" noProof="0">
                <a:solidFill>
                  <a:schemeClr val="tx1"/>
                </a:solidFill>
                <a:effectLst/>
              </a:rPr>
              <a:t>"</a:t>
            </a: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olo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rtl="0"/>
            <a:r>
              <a:rPr lang="it-IT" noProof="0"/>
              <a:t>Fare clic per modificare lo stile del titolo dello schema</a:t>
            </a:r>
          </a:p>
        </p:txBody>
      </p:sp>
      <p:sp>
        <p:nvSpPr>
          <p:cNvPr id="10" name="Segnaposto testo 9"/>
          <p:cNvSpPr>
            <a:spLocks noGrp="1"/>
          </p:cNvSpPr>
          <p:nvPr>
            <p:ph type="body" sz="quarter" idx="13" hasCustomPrompt="1"/>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rtl="0">
              <a:spcBef>
                <a:spcPct val="0"/>
              </a:spcBef>
              <a:buNone/>
            </a:pPr>
            <a:r>
              <a:rPr lang="it-IT" noProof="0"/>
              <a:t>Modificare gli stili del testo dello schema</a:t>
            </a:r>
          </a:p>
        </p:txBody>
      </p:sp>
      <p:sp>
        <p:nvSpPr>
          <p:cNvPr id="3" name="Segnaposto testo 2"/>
          <p:cNvSpPr>
            <a:spLocks noGrp="1"/>
          </p:cNvSpPr>
          <p:nvPr>
            <p:ph type="body" idx="1" hasCustomPrompt="1"/>
          </p:nvPr>
        </p:nvSpPr>
        <p:spPr>
          <a:xfrm>
            <a:off x="684211" y="4766732"/>
            <a:ext cx="8534401" cy="1227667"/>
          </a:xfrm>
        </p:spPr>
        <p:txBody>
          <a:bodyPr rtlCol="0"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Modificare gli stili del testo dello schema</a:t>
            </a:r>
          </a:p>
        </p:txBody>
      </p:sp>
      <p:sp>
        <p:nvSpPr>
          <p:cNvPr id="4" name="Segnaposto data 3"/>
          <p:cNvSpPr>
            <a:spLocks noGrp="1"/>
          </p:cNvSpPr>
          <p:nvPr>
            <p:ph type="dt" sz="half" idx="10"/>
          </p:nvPr>
        </p:nvSpPr>
        <p:spPr/>
        <p:txBody>
          <a:bodyPr rtlCol="0"/>
          <a:lstStyle/>
          <a:p>
            <a:pPr rtl="0"/>
            <a:fld id="{AFFD90C4-3BD8-4E98-836D-08F2C777B48B}" type="datetime1">
              <a:rPr lang="it-IT" noProof="0" smtClean="0"/>
              <a:t>06/11/2020</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lgn="l">
              <a:defRPr/>
            </a:lvl1pPr>
          </a:lstStyle>
          <a:p>
            <a:pPr rtl="0"/>
            <a:r>
              <a:rPr lang="it-IT" noProof="0"/>
              <a:t>Fare clic per modificare lo stile del titolo dello schema</a:t>
            </a:r>
          </a:p>
        </p:txBody>
      </p:sp>
      <p:sp>
        <p:nvSpPr>
          <p:cNvPr id="3" name="Segnaposto testo verticale 2"/>
          <p:cNvSpPr>
            <a:spLocks noGrp="1"/>
          </p:cNvSpPr>
          <p:nvPr>
            <p:ph type="body" orient="vert" idx="1" hasCustomPrompt="1"/>
          </p:nvPr>
        </p:nvSpPr>
        <p:spPr/>
        <p:txBody>
          <a:bodyPr vert="eaVert" rtlCol="0" anchor="t"/>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B792A751-102A-4815-8071-8D8F2882EB68}" type="datetime1">
              <a:rPr lang="it-IT" noProof="0" smtClean="0"/>
              <a:t>06/11/2020</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685212" y="685800"/>
            <a:ext cx="2057400" cy="4572000"/>
          </a:xfrm>
        </p:spPr>
        <p:txBody>
          <a:bodyPr vert="eaVert" rtlCol="0"/>
          <a:lstStyle/>
          <a:p>
            <a:pPr rtl="0"/>
            <a:r>
              <a:rPr lang="it-IT" noProof="0"/>
              <a:t>Fare clic per modificare lo stile del titolo dello schema</a:t>
            </a:r>
          </a:p>
        </p:txBody>
      </p:sp>
      <p:sp>
        <p:nvSpPr>
          <p:cNvPr id="3" name="Segnaposto testo verticale 2"/>
          <p:cNvSpPr>
            <a:spLocks noGrp="1"/>
          </p:cNvSpPr>
          <p:nvPr>
            <p:ph type="body" orient="vert" idx="1" hasCustomPrompt="1"/>
          </p:nvPr>
        </p:nvSpPr>
        <p:spPr>
          <a:xfrm>
            <a:off x="685800" y="685800"/>
            <a:ext cx="7823200" cy="5308600"/>
          </a:xfrm>
        </p:spPr>
        <p:txBody>
          <a:bodyPr vert="eaVert" rtlCol="0" anchor="t"/>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ACA5AAE5-6C76-407D-8324-11CE505DE51B}" type="datetime1">
              <a:rPr lang="it-IT" noProof="0" smtClean="0"/>
              <a:t>06/11/2020</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3" name="Segnaposto contenuto 2"/>
          <p:cNvSpPr>
            <a:spLocks noGrp="1"/>
          </p:cNvSpPr>
          <p:nvPr>
            <p:ph idx="1" hasCustomPrompt="1"/>
          </p:nvPr>
        </p:nvSpPr>
        <p:spPr/>
        <p:txBody>
          <a:bodyPr rtlCol="0" anchor="ct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D3EC1062-34A7-41F6-B4A4-6032EB8C248B}" type="datetime1">
              <a:rPr lang="it-IT" noProof="0" smtClean="0"/>
              <a:t>06/11/2020</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4211" y="2006600"/>
            <a:ext cx="8534401" cy="2281600"/>
          </a:xfrm>
        </p:spPr>
        <p:txBody>
          <a:bodyPr rtlCol="0" anchor="b">
            <a:normAutofit/>
          </a:bodyPr>
          <a:lstStyle>
            <a:lvl1pPr algn="l">
              <a:defRPr sz="3600" b="0" cap="all"/>
            </a:lvl1pPr>
          </a:lstStyle>
          <a:p>
            <a:pPr rtl="0"/>
            <a:r>
              <a:rPr lang="it-IT" noProof="0"/>
              <a:t>Fare clic per modificare lo stile del titolo dello schema</a:t>
            </a:r>
          </a:p>
        </p:txBody>
      </p:sp>
      <p:sp>
        <p:nvSpPr>
          <p:cNvPr id="3" name="Segnaposto testo 2"/>
          <p:cNvSpPr>
            <a:spLocks noGrp="1"/>
          </p:cNvSpPr>
          <p:nvPr>
            <p:ph type="body" idx="1" hasCustomPrompt="1"/>
          </p:nvPr>
        </p:nvSpPr>
        <p:spPr>
          <a:xfrm>
            <a:off x="684213" y="4495800"/>
            <a:ext cx="8534400" cy="1498600"/>
          </a:xfrm>
        </p:spPr>
        <p:txBody>
          <a:bodyPr rtlCol="0"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 gli stili del testo dello schema</a:t>
            </a:r>
          </a:p>
        </p:txBody>
      </p:sp>
      <p:sp>
        <p:nvSpPr>
          <p:cNvPr id="4" name="Segnaposto data 3"/>
          <p:cNvSpPr>
            <a:spLocks noGrp="1"/>
          </p:cNvSpPr>
          <p:nvPr>
            <p:ph type="dt" sz="half" idx="10"/>
          </p:nvPr>
        </p:nvSpPr>
        <p:spPr/>
        <p:txBody>
          <a:bodyPr rtlCol="0"/>
          <a:lstStyle/>
          <a:p>
            <a:pPr rtl="0"/>
            <a:fld id="{73DEDF5C-4C29-4008-AEF5-1A261EFB3F92}" type="datetime1">
              <a:rPr lang="it-IT" noProof="0" smtClean="0"/>
              <a:t>06/11/2020</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3" name="Segnaposto contenuto 2"/>
          <p:cNvSpPr>
            <a:spLocks noGrp="1"/>
          </p:cNvSpPr>
          <p:nvPr>
            <p:ph sz="half" idx="1" hasCustomPrompt="1"/>
          </p:nvPr>
        </p:nvSpPr>
        <p:spPr>
          <a:xfrm>
            <a:off x="684211" y="685800"/>
            <a:ext cx="4937655" cy="3615267"/>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p:cNvSpPr>
            <a:spLocks noGrp="1"/>
          </p:cNvSpPr>
          <p:nvPr>
            <p:ph sz="half" idx="2" hasCustomPrompt="1"/>
          </p:nvPr>
        </p:nvSpPr>
        <p:spPr>
          <a:xfrm>
            <a:off x="5808133" y="685801"/>
            <a:ext cx="4934479" cy="3615266"/>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p:cNvSpPr>
            <a:spLocks noGrp="1"/>
          </p:cNvSpPr>
          <p:nvPr>
            <p:ph type="dt" sz="half" idx="10"/>
          </p:nvPr>
        </p:nvSpPr>
        <p:spPr/>
        <p:txBody>
          <a:bodyPr rtlCol="0"/>
          <a:lstStyle/>
          <a:p>
            <a:pPr rtl="0"/>
            <a:fld id="{9688526C-9AB2-49CF-B631-7D03ED09EE4D}" type="datetime1">
              <a:rPr lang="it-IT" noProof="0" smtClean="0"/>
              <a:t>06/11/2020</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7" name="Segnaposto numero diapositiva 6"/>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defRPr/>
            </a:lvl1pPr>
          </a:lstStyle>
          <a:p>
            <a:pPr rtl="0"/>
            <a:r>
              <a:rPr lang="it-IT" noProof="0"/>
              <a:t>Fare clic per modificare lo stile del titolo dello schema</a:t>
            </a:r>
          </a:p>
        </p:txBody>
      </p:sp>
      <p:sp>
        <p:nvSpPr>
          <p:cNvPr id="3" name="Segnaposto testo 2"/>
          <p:cNvSpPr>
            <a:spLocks noGrp="1"/>
          </p:cNvSpPr>
          <p:nvPr>
            <p:ph type="body" idx="1" hasCustomPrompt="1"/>
          </p:nvPr>
        </p:nvSpPr>
        <p:spPr>
          <a:xfrm>
            <a:off x="972080" y="685800"/>
            <a:ext cx="4649787" cy="576262"/>
          </a:xfrm>
        </p:spPr>
        <p:txBody>
          <a:bodyPr rtlCol="0"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4" name="Segnaposto contenuto 3"/>
          <p:cNvSpPr>
            <a:spLocks noGrp="1"/>
          </p:cNvSpPr>
          <p:nvPr>
            <p:ph sz="half" idx="2" hasCustomPrompt="1"/>
          </p:nvPr>
        </p:nvSpPr>
        <p:spPr>
          <a:xfrm>
            <a:off x="684211" y="1270529"/>
            <a:ext cx="4937655" cy="3030538"/>
          </a:xfrm>
        </p:spPr>
        <p:txBody>
          <a:bodyPr rtlCol="0" anchor="t">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p:cNvSpPr>
            <a:spLocks noGrp="1"/>
          </p:cNvSpPr>
          <p:nvPr>
            <p:ph type="body" sz="quarter" idx="3" hasCustomPrompt="1"/>
          </p:nvPr>
        </p:nvSpPr>
        <p:spPr>
          <a:xfrm>
            <a:off x="6079066" y="685800"/>
            <a:ext cx="4665134" cy="576262"/>
          </a:xfrm>
        </p:spPr>
        <p:txBody>
          <a:bodyPr rtlCol="0"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6" name="Segnaposto contenuto 5"/>
          <p:cNvSpPr>
            <a:spLocks noGrp="1"/>
          </p:cNvSpPr>
          <p:nvPr>
            <p:ph sz="quarter" idx="4" hasCustomPrompt="1"/>
          </p:nvPr>
        </p:nvSpPr>
        <p:spPr>
          <a:xfrm>
            <a:off x="5806545" y="1262062"/>
            <a:ext cx="4929188" cy="3030538"/>
          </a:xfrm>
        </p:spPr>
        <p:txBody>
          <a:bodyPr rtlCol="0" anchor="t">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p:cNvSpPr>
            <a:spLocks noGrp="1"/>
          </p:cNvSpPr>
          <p:nvPr>
            <p:ph type="dt" sz="half" idx="10"/>
          </p:nvPr>
        </p:nvSpPr>
        <p:spPr/>
        <p:txBody>
          <a:bodyPr rtlCol="0"/>
          <a:lstStyle/>
          <a:p>
            <a:pPr rtl="0"/>
            <a:fld id="{9D5FB3D9-BF22-4CF7-870A-94512B88AA82}" type="datetime1">
              <a:rPr lang="it-IT" noProof="0" smtClean="0"/>
              <a:t>06/11/2020</a:t>
            </a:fld>
            <a:endParaRPr lang="it-IT" noProof="0"/>
          </a:p>
        </p:txBody>
      </p:sp>
      <p:sp>
        <p:nvSpPr>
          <p:cNvPr id="8" name="Segnaposto piè di pagina 7"/>
          <p:cNvSpPr>
            <a:spLocks noGrp="1"/>
          </p:cNvSpPr>
          <p:nvPr>
            <p:ph type="ftr" sz="quarter" idx="11"/>
          </p:nvPr>
        </p:nvSpPr>
        <p:spPr/>
        <p:txBody>
          <a:bodyPr rtlCol="0"/>
          <a:lstStyle/>
          <a:p>
            <a:pPr rtl="0"/>
            <a:endParaRPr lang="it-IT" noProof="0"/>
          </a:p>
        </p:txBody>
      </p:sp>
      <p:sp>
        <p:nvSpPr>
          <p:cNvPr id="9" name="Segnaposto numero diapositiva 8"/>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3" name="Segnaposto data 2"/>
          <p:cNvSpPr>
            <a:spLocks noGrp="1"/>
          </p:cNvSpPr>
          <p:nvPr>
            <p:ph type="dt" sz="half" idx="10"/>
          </p:nvPr>
        </p:nvSpPr>
        <p:spPr/>
        <p:txBody>
          <a:bodyPr rtlCol="0"/>
          <a:lstStyle/>
          <a:p>
            <a:pPr rtl="0"/>
            <a:fld id="{F2885E20-9804-4175-A11C-DAB7D39E56AE}" type="datetime1">
              <a:rPr lang="it-IT" noProof="0" smtClean="0"/>
              <a:t>06/11/2020</a:t>
            </a:fld>
            <a:endParaRPr lang="it-IT" noProof="0"/>
          </a:p>
        </p:txBody>
      </p:sp>
      <p:sp>
        <p:nvSpPr>
          <p:cNvPr id="4" name="Segnaposto piè di pagina 3"/>
          <p:cNvSpPr>
            <a:spLocks noGrp="1"/>
          </p:cNvSpPr>
          <p:nvPr>
            <p:ph type="ftr" sz="quarter" idx="11"/>
          </p:nvPr>
        </p:nvSpPr>
        <p:spPr/>
        <p:txBody>
          <a:bodyPr rtlCol="0"/>
          <a:lstStyle/>
          <a:p>
            <a:pPr rtl="0"/>
            <a:endParaRPr lang="it-IT" noProof="0"/>
          </a:p>
        </p:txBody>
      </p:sp>
      <p:sp>
        <p:nvSpPr>
          <p:cNvPr id="5" name="Segnaposto numero diapositiva 4"/>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E9E35B3D-C1E8-404C-BC50-379FD6E7A1E5}" type="datetime1">
              <a:rPr lang="it-IT" noProof="0" smtClean="0"/>
              <a:t>06/11/2020</a:t>
            </a:fld>
            <a:endParaRPr lang="it-IT" noProof="0"/>
          </a:p>
        </p:txBody>
      </p:sp>
      <p:sp>
        <p:nvSpPr>
          <p:cNvPr id="3" name="Segnaposto piè di pagina 2"/>
          <p:cNvSpPr>
            <a:spLocks noGrp="1"/>
          </p:cNvSpPr>
          <p:nvPr>
            <p:ph type="ftr" sz="quarter" idx="11"/>
          </p:nvPr>
        </p:nvSpPr>
        <p:spPr/>
        <p:txBody>
          <a:bodyPr rtlCol="0"/>
          <a:lstStyle/>
          <a:p>
            <a:pPr rtl="0"/>
            <a:endParaRPr lang="it-IT" noProof="0"/>
          </a:p>
        </p:txBody>
      </p:sp>
      <p:sp>
        <p:nvSpPr>
          <p:cNvPr id="4" name="Segnaposto numero diapositiva 3"/>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085012" y="685800"/>
            <a:ext cx="3657600" cy="1371600"/>
          </a:xfrm>
        </p:spPr>
        <p:txBody>
          <a:bodyPr rtlCol="0" anchor="b">
            <a:normAutofit/>
          </a:bodyPr>
          <a:lstStyle>
            <a:lvl1pPr algn="l">
              <a:defRPr sz="2400" b="0"/>
            </a:lvl1pPr>
          </a:lstStyle>
          <a:p>
            <a:pPr rtl="0"/>
            <a:r>
              <a:rPr lang="it-IT" noProof="0"/>
              <a:t>Fare clic per modificare lo stile del titolo dello schema</a:t>
            </a:r>
          </a:p>
        </p:txBody>
      </p:sp>
      <p:sp>
        <p:nvSpPr>
          <p:cNvPr id="3" name="Segnaposto contenuto 2"/>
          <p:cNvSpPr>
            <a:spLocks noGrp="1"/>
          </p:cNvSpPr>
          <p:nvPr>
            <p:ph idx="1" hasCustomPrompt="1"/>
          </p:nvPr>
        </p:nvSpPr>
        <p:spPr>
          <a:xfrm>
            <a:off x="684212" y="685800"/>
            <a:ext cx="5943601" cy="5308600"/>
          </a:xfrm>
        </p:spPr>
        <p:txBody>
          <a:bodyPr rtlCol="0" anchor="ctr">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p:cNvSpPr>
            <a:spLocks noGrp="1"/>
          </p:cNvSpPr>
          <p:nvPr>
            <p:ph type="body" sz="half" idx="2" hasCustomPrompt="1"/>
          </p:nvPr>
        </p:nvSpPr>
        <p:spPr>
          <a:xfrm>
            <a:off x="7085012" y="2209799"/>
            <a:ext cx="3657600" cy="2091267"/>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Modifica gli stili del testo dello schema</a:t>
            </a:r>
          </a:p>
        </p:txBody>
      </p:sp>
      <p:sp>
        <p:nvSpPr>
          <p:cNvPr id="5" name="Segnaposto data 4"/>
          <p:cNvSpPr>
            <a:spLocks noGrp="1"/>
          </p:cNvSpPr>
          <p:nvPr>
            <p:ph type="dt" sz="half" idx="10"/>
          </p:nvPr>
        </p:nvSpPr>
        <p:spPr/>
        <p:txBody>
          <a:bodyPr rtlCol="0"/>
          <a:lstStyle/>
          <a:p>
            <a:pPr rtl="0"/>
            <a:fld id="{8BAE47E9-2FA7-4E0D-8535-B91846EFFE5A}" type="datetime1">
              <a:rPr lang="it-IT" noProof="0" smtClean="0"/>
              <a:t>06/11/2020</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7" name="Segnaposto numero diapositiva 6"/>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722812" y="1447800"/>
            <a:ext cx="6019800" cy="1143000"/>
          </a:xfrm>
        </p:spPr>
        <p:txBody>
          <a:bodyPr rtlCol="0" anchor="b">
            <a:normAutofit/>
          </a:bodyPr>
          <a:lstStyle>
            <a:lvl1pPr algn="l">
              <a:defRPr sz="2800" b="0"/>
            </a:lvl1pPr>
          </a:lstStyle>
          <a:p>
            <a:pPr rtl="0"/>
            <a:r>
              <a:rPr lang="it-IT" noProof="0"/>
              <a:t>Fare clic per modificare lo stile del titolo dello schema</a:t>
            </a:r>
          </a:p>
        </p:txBody>
      </p:sp>
      <p:sp>
        <p:nvSpPr>
          <p:cNvPr id="14" name="Segnaposto immagine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p>
        </p:txBody>
      </p:sp>
      <p:sp>
        <p:nvSpPr>
          <p:cNvPr id="4" name="Segnaposto testo 3"/>
          <p:cNvSpPr>
            <a:spLocks noGrp="1"/>
          </p:cNvSpPr>
          <p:nvPr>
            <p:ph type="body" sz="half" idx="2" hasCustomPrompt="1"/>
          </p:nvPr>
        </p:nvSpPr>
        <p:spPr>
          <a:xfrm>
            <a:off x="4722812" y="2777066"/>
            <a:ext cx="6021388" cy="2048933"/>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Modifica gli stili del testo dello schema</a:t>
            </a:r>
          </a:p>
        </p:txBody>
      </p:sp>
      <p:sp>
        <p:nvSpPr>
          <p:cNvPr id="5" name="Segnaposto data 4"/>
          <p:cNvSpPr>
            <a:spLocks noGrp="1"/>
          </p:cNvSpPr>
          <p:nvPr>
            <p:ph type="dt" sz="half" idx="10"/>
          </p:nvPr>
        </p:nvSpPr>
        <p:spPr/>
        <p:txBody>
          <a:bodyPr rtlCol="0"/>
          <a:lstStyle/>
          <a:p>
            <a:pPr rtl="0"/>
            <a:fld id="{927E75BF-0AD6-4DFB-B10A-59EF1C1AF316}" type="datetime1">
              <a:rPr lang="it-IT" noProof="0" smtClean="0"/>
              <a:t>06/11/2020</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7" name="Segnaposto numero diapositiva 6"/>
          <p:cNvSpPr>
            <a:spLocks noGrp="1"/>
          </p:cNvSpPr>
          <p:nvPr>
            <p:ph type="sldNum" sz="quarter" idx="12"/>
          </p:nvPr>
        </p:nvSpPr>
        <p:spPr/>
        <p:txBody>
          <a:bodyPr rtlCol="0"/>
          <a:lstStyle/>
          <a:p>
            <a:pPr rtl="0"/>
            <a:fld id="{D57F1E4F-1CFF-5643-939E-217C01CDF565}" type="slidenum">
              <a:rPr lang="it-IT" noProof="0" smtClean="0"/>
              <a:pPr/>
              <a:t>‹N›</a:t>
            </a:fld>
            <a:endParaRPr lang="it-IT" noProof="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uppo 6"/>
          <p:cNvGrpSpPr/>
          <p:nvPr/>
        </p:nvGrpSpPr>
        <p:grpSpPr>
          <a:xfrm>
            <a:off x="9206969" y="2963333"/>
            <a:ext cx="2981858" cy="3208867"/>
            <a:chOff x="9206969" y="2963333"/>
            <a:chExt cx="2981858" cy="3208867"/>
          </a:xfrm>
        </p:grpSpPr>
        <p:cxnSp>
          <p:nvCxnSpPr>
            <p:cNvPr id="8" name="Connettore diritto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Connettore diritto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ttore diritto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Connettore diritto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Connettore diritto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Segnaposto titolo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pPr rtl="0"/>
            <a:r>
              <a:rPr lang="it-IT" noProof="0"/>
              <a:t>Fare clic per modificare lo stile del titolo dello schema</a:t>
            </a:r>
          </a:p>
        </p:txBody>
      </p:sp>
      <p:sp>
        <p:nvSpPr>
          <p:cNvPr id="3" name="Segnaposto testo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rtl="0"/>
            <a:fld id="{01EF8645-9342-4A21-8F18-C48AFADC6CB1}" type="datetime1">
              <a:rPr lang="it-IT" noProof="0" smtClean="0"/>
              <a:t>06/11/2020</a:t>
            </a:fld>
            <a:endParaRPr lang="it-IT" noProof="0"/>
          </a:p>
        </p:txBody>
      </p:sp>
      <p:sp>
        <p:nvSpPr>
          <p:cNvPr id="5" name="Segnaposto piè di pagina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rtl="0"/>
            <a:endParaRPr lang="it-IT" noProof="0"/>
          </a:p>
        </p:txBody>
      </p:sp>
      <p:sp>
        <p:nvSpPr>
          <p:cNvPr id="6" name="Segnaposto numero diapositiva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rtl="0"/>
            <a:fld id="{D57F1E4F-1CFF-5643-939E-217C01CDF565}" type="slidenum">
              <a:rPr lang="it-IT" noProof="0" smtClean="0"/>
              <a:pPr/>
              <a:t>‹N›</a:t>
            </a:fld>
            <a:endParaRPr lang="it-IT"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66" name="Rettangolo 65">
            <a:extLst>
              <a:ext uri="{FF2B5EF4-FFF2-40B4-BE49-F238E27FC236}">
                <a16:creationId xmlns:a16="http://schemas.microsoft.com/office/drawing/2014/main" xmlns="" id="{C5BDD1EA-D8C1-45AF-9F0A-14A2A137BA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2" name="Titolo 1">
            <a:extLst>
              <a:ext uri="{FF2B5EF4-FFF2-40B4-BE49-F238E27FC236}">
                <a16:creationId xmlns:a16="http://schemas.microsoft.com/office/drawing/2014/main" xmlns="" id="{E36BA91D-915C-49E9-BA6D-FB9B677ACAA3}"/>
              </a:ext>
            </a:extLst>
          </p:cNvPr>
          <p:cNvSpPr>
            <a:spLocks noGrp="1"/>
          </p:cNvSpPr>
          <p:nvPr>
            <p:ph type="ctrTitle"/>
          </p:nvPr>
        </p:nvSpPr>
        <p:spPr>
          <a:xfrm>
            <a:off x="7490662" y="1586957"/>
            <a:ext cx="4668748" cy="3028983"/>
          </a:xfrm>
        </p:spPr>
        <p:txBody>
          <a:bodyPr rtlCol="0">
            <a:noAutofit/>
          </a:bodyPr>
          <a:lstStyle/>
          <a:p>
            <a:pPr rtl="0"/>
            <a:r>
              <a:rPr lang="it-IT" sz="3000" b="1" cap="none" dirty="0"/>
              <a:t>DPCM 3 Novembre 2020</a:t>
            </a:r>
            <a:r>
              <a:rPr lang="it-IT" sz="3000" b="1" dirty="0"/>
              <a:t/>
            </a:r>
            <a:br>
              <a:rPr lang="it-IT" sz="3000" b="1" dirty="0"/>
            </a:br>
            <a:r>
              <a:rPr lang="it-IT" sz="3000" b="1" dirty="0"/>
              <a:t/>
            </a:r>
            <a:br>
              <a:rPr lang="it-IT" sz="3000" b="1" dirty="0"/>
            </a:br>
            <a:r>
              <a:rPr lang="it-IT" sz="3000" b="1" dirty="0"/>
              <a:t>Le norme valide </a:t>
            </a:r>
            <a:br>
              <a:rPr lang="it-IT" sz="3000" b="1" dirty="0"/>
            </a:br>
            <a:r>
              <a:rPr lang="it-IT" sz="3000" b="1" dirty="0"/>
              <a:t>per la Scuola </a:t>
            </a:r>
            <a:br>
              <a:rPr lang="it-IT" sz="3000" b="1" dirty="0"/>
            </a:br>
            <a:r>
              <a:rPr lang="it-IT" sz="3000" b="1" dirty="0"/>
              <a:t>nelle tre aree</a:t>
            </a:r>
          </a:p>
        </p:txBody>
      </p:sp>
      <p:sp>
        <p:nvSpPr>
          <p:cNvPr id="68" name="Rettangolo con angoli ritagliati in diagonale 6">
            <a:extLst>
              <a:ext uri="{FF2B5EF4-FFF2-40B4-BE49-F238E27FC236}">
                <a16:creationId xmlns:a16="http://schemas.microsoft.com/office/drawing/2014/main" xmlns="" id="{14354E08-0068-48D7-A8AD-84C7B1CF5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pic>
        <p:nvPicPr>
          <p:cNvPr id="5" name="Immagine 4" descr="Studente alla scrivania">
            <a:extLst>
              <a:ext uri="{FF2B5EF4-FFF2-40B4-BE49-F238E27FC236}">
                <a16:creationId xmlns:a16="http://schemas.microsoft.com/office/drawing/2014/main" xmlns="" id="{DB01D247-521D-46B2-B29A-935ED000F01B}"/>
              </a:ext>
            </a:extLst>
          </p:cNvPr>
          <p:cNvPicPr>
            <a:picLocks noChangeAspect="1"/>
          </p:cNvPicPr>
          <p:nvPr/>
        </p:nvPicPr>
        <p:blipFill rotWithShape="1">
          <a:blip r:embed="rId3"/>
          <a:srcRect l="15725" r="476" b="1"/>
          <a:stretch/>
        </p:blipFill>
        <p:spPr>
          <a:xfrm>
            <a:off x="79907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70" name="Gruppo 69">
            <a:extLst>
              <a:ext uri="{FF2B5EF4-FFF2-40B4-BE49-F238E27FC236}">
                <a16:creationId xmlns:a16="http://schemas.microsoft.com/office/drawing/2014/main" xmlns="" id="{A779F34F-2960-4B81-BA08-445B6F6A0C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71" name="Connettore diritto 70">
              <a:extLst>
                <a:ext uri="{FF2B5EF4-FFF2-40B4-BE49-F238E27FC236}">
                  <a16:creationId xmlns:a16="http://schemas.microsoft.com/office/drawing/2014/main" xmlns="" id="{10A57ACC-416F-4A5D-B7F7-DDA9886A3A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Connettore diritto 71">
              <a:extLst>
                <a:ext uri="{FF2B5EF4-FFF2-40B4-BE49-F238E27FC236}">
                  <a16:creationId xmlns:a16="http://schemas.microsoft.com/office/drawing/2014/main" xmlns="" id="{26522B4F-50C4-4FCE-8AE2-3789D63ED3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Connettore diritto 72">
              <a:extLst>
                <a:ext uri="{FF2B5EF4-FFF2-40B4-BE49-F238E27FC236}">
                  <a16:creationId xmlns:a16="http://schemas.microsoft.com/office/drawing/2014/main" xmlns="" id="{2C3978FC-B5D1-42BE-B086-BC2A733D58F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Connettore diritto 73">
              <a:extLst>
                <a:ext uri="{FF2B5EF4-FFF2-40B4-BE49-F238E27FC236}">
                  <a16:creationId xmlns:a16="http://schemas.microsoft.com/office/drawing/2014/main" xmlns="" id="{ACED99F1-340D-4970-8E66-3B28E92711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Connettore diritto 74">
              <a:extLst>
                <a:ext uri="{FF2B5EF4-FFF2-40B4-BE49-F238E27FC236}">
                  <a16:creationId xmlns:a16="http://schemas.microsoft.com/office/drawing/2014/main" xmlns="" id="{50A54E39-63C0-4847-A766-C6B74FEB48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8" name="Immagine 7">
            <a:extLst>
              <a:ext uri="{FF2B5EF4-FFF2-40B4-BE49-F238E27FC236}">
                <a16:creationId xmlns:a16="http://schemas.microsoft.com/office/drawing/2014/main" xmlns="" id="{CA67FD9E-CA91-4F1B-969B-D2376183A74A}"/>
              </a:ext>
            </a:extLst>
          </p:cNvPr>
          <p:cNvPicPr>
            <a:picLocks noChangeAspect="1"/>
          </p:cNvPicPr>
          <p:nvPr/>
        </p:nvPicPr>
        <p:blipFill>
          <a:blip r:embed="rId4"/>
          <a:stretch>
            <a:fillRect/>
          </a:stretch>
        </p:blipFill>
        <p:spPr>
          <a:xfrm>
            <a:off x="9382205" y="525908"/>
            <a:ext cx="2175795" cy="1064849"/>
          </a:xfrm>
          <a:prstGeom prst="rect">
            <a:avLst/>
          </a:prstGeom>
        </p:spPr>
      </p:pic>
    </p:spTree>
    <p:extLst>
      <p:ext uri="{BB962C8B-B14F-4D97-AF65-F5344CB8AC3E}">
        <p14:creationId xmlns:p14="http://schemas.microsoft.com/office/powerpoint/2010/main" val="3780818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4" name="Gruppo 23">
            <a:extLst>
              <a:ext uri="{FF2B5EF4-FFF2-40B4-BE49-F238E27FC236}">
                <a16:creationId xmlns:a16="http://schemas.microsoft.com/office/drawing/2014/main" xmlns="" id="{62CE031E-EE35-4AA7-9784-8050933277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5" name="Connettore diritto 24">
              <a:extLst>
                <a:ext uri="{FF2B5EF4-FFF2-40B4-BE49-F238E27FC236}">
                  <a16:creationId xmlns:a16="http://schemas.microsoft.com/office/drawing/2014/main" xmlns="" id="{118D62D3-5800-4F4A-95BE-C1A2BB8B23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Connettore diritto 25">
              <a:extLst>
                <a:ext uri="{FF2B5EF4-FFF2-40B4-BE49-F238E27FC236}">
                  <a16:creationId xmlns:a16="http://schemas.microsoft.com/office/drawing/2014/main" xmlns="" id="{4C9E4F52-5D94-4242-AC69-EE6A23FAB1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Connettore diritto 26">
              <a:extLst>
                <a:ext uri="{FF2B5EF4-FFF2-40B4-BE49-F238E27FC236}">
                  <a16:creationId xmlns:a16="http://schemas.microsoft.com/office/drawing/2014/main" xmlns="" id="{322CC7C0-D1D6-4FF0-A60C-1AEB9C8736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nettore diritto 27">
              <a:extLst>
                <a:ext uri="{FF2B5EF4-FFF2-40B4-BE49-F238E27FC236}">
                  <a16:creationId xmlns:a16="http://schemas.microsoft.com/office/drawing/2014/main" xmlns="" id="{99B43E48-8275-4871-8745-F5CB75CFDB8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Connettore diritto 28">
              <a:extLst>
                <a:ext uri="{FF2B5EF4-FFF2-40B4-BE49-F238E27FC236}">
                  <a16:creationId xmlns:a16="http://schemas.microsoft.com/office/drawing/2014/main" xmlns="" id="{E87ED701-F942-4771-8F92-6EFCC2E8E0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Segnaposto contenuto 5" descr="Studente alla scrivania">
            <a:extLst>
              <a:ext uri="{FF2B5EF4-FFF2-40B4-BE49-F238E27FC236}">
                <a16:creationId xmlns:a16="http://schemas.microsoft.com/office/drawing/2014/main" xmlns="" id="{55D2AC52-3BB9-4E97-89BA-8129330AB449}"/>
              </a:ext>
            </a:extLst>
          </p:cNvPr>
          <p:cNvPicPr>
            <a:picLocks noGrp="1" noChangeAspect="1"/>
          </p:cNvPicPr>
          <p:nvPr>
            <p:ph sz="half" idx="1"/>
          </p:nvPr>
        </p:nvPicPr>
        <p:blipFill rotWithShape="1">
          <a:blip r:embed="rId3"/>
          <a:srcRect l="5241" r="5241"/>
          <a:stretch/>
        </p:blipFill>
        <p:spPr>
          <a:xfrm>
            <a:off x="973389" y="1696295"/>
            <a:ext cx="4853354" cy="3611126"/>
          </a:xfrm>
          <a:prstGeom prst="rect">
            <a:avLst/>
          </a:prstGeom>
          <a:effectLst>
            <a:innerShdw blurRad="57150" dist="38100" dir="14460000">
              <a:prstClr val="black">
                <a:alpha val="70000"/>
              </a:prstClr>
            </a:innerShdw>
          </a:effectLst>
        </p:spPr>
      </p:pic>
      <p:graphicFrame>
        <p:nvGraphicFramePr>
          <p:cNvPr id="9" name="Segnaposto contenuto 8" descr="Set di icone">
            <a:extLst>
              <a:ext uri="{FF2B5EF4-FFF2-40B4-BE49-F238E27FC236}">
                <a16:creationId xmlns:a16="http://schemas.microsoft.com/office/drawing/2014/main" xmlns="" id="{8EDEA472-192B-4242-9F8A-CF2C98BFB3C7}"/>
              </a:ext>
            </a:extLst>
          </p:cNvPr>
          <p:cNvGraphicFramePr>
            <a:graphicFrameLocks noGrp="1"/>
          </p:cNvGraphicFramePr>
          <p:nvPr>
            <p:ph sz="half" idx="2"/>
            <p:extLst>
              <p:ext uri="{D42A27DB-BD31-4B8C-83A1-F6EECF244321}">
                <p14:modId xmlns:p14="http://schemas.microsoft.com/office/powerpoint/2010/main" val="537382264"/>
              </p:ext>
            </p:extLst>
          </p:nvPr>
        </p:nvGraphicFramePr>
        <p:xfrm>
          <a:off x="6456102" y="1728379"/>
          <a:ext cx="4462724" cy="36111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magine 4">
            <a:extLst>
              <a:ext uri="{FF2B5EF4-FFF2-40B4-BE49-F238E27FC236}">
                <a16:creationId xmlns:a16="http://schemas.microsoft.com/office/drawing/2014/main" xmlns="" id="{4A6A197D-6A9F-47B8-855F-306D208A7F0E}"/>
              </a:ext>
            </a:extLst>
          </p:cNvPr>
          <p:cNvPicPr>
            <a:picLocks noChangeAspect="1"/>
          </p:cNvPicPr>
          <p:nvPr/>
        </p:nvPicPr>
        <p:blipFill>
          <a:blip r:embed="rId9"/>
          <a:stretch>
            <a:fillRect/>
          </a:stretch>
        </p:blipFill>
        <p:spPr>
          <a:xfrm>
            <a:off x="9206969" y="303696"/>
            <a:ext cx="2175795" cy="1064849"/>
          </a:xfrm>
          <a:prstGeom prst="rect">
            <a:avLst/>
          </a:prstGeom>
        </p:spPr>
      </p:pic>
    </p:spTree>
    <p:extLst>
      <p:ext uri="{BB962C8B-B14F-4D97-AF65-F5344CB8AC3E}">
        <p14:creationId xmlns:p14="http://schemas.microsoft.com/office/powerpoint/2010/main" val="9670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xmlns="" id="{7AE45261-7584-4688-A4A3-724AC140F4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a16="http://schemas.microsoft.com/office/drawing/2014/main" xmlns="" id="{11D2628F-683F-4B10-8C95-1C24C4A8B8BB}"/>
              </a:ext>
            </a:extLst>
          </p:cNvPr>
          <p:cNvSpPr>
            <a:spLocks noGrp="1"/>
          </p:cNvSpPr>
          <p:nvPr>
            <p:ph type="title"/>
          </p:nvPr>
        </p:nvSpPr>
        <p:spPr>
          <a:xfrm>
            <a:off x="519112" y="127001"/>
            <a:ext cx="8534400" cy="1511300"/>
          </a:xfrm>
        </p:spPr>
        <p:txBody>
          <a:bodyPr rtlCol="0">
            <a:normAutofit/>
          </a:bodyPr>
          <a:lstStyle/>
          <a:p>
            <a:pPr rtl="0"/>
            <a:r>
              <a:rPr lang="it-IT" sz="3000" b="1" dirty="0">
                <a:solidFill>
                  <a:srgbClr val="FFFFFF"/>
                </a:solidFill>
              </a:rPr>
              <a:t>1.	Per le aree a minor rischio </a:t>
            </a:r>
            <a:br>
              <a:rPr lang="it-IT" sz="3000" b="1" dirty="0">
                <a:solidFill>
                  <a:srgbClr val="FFFFFF"/>
                </a:solidFill>
              </a:rPr>
            </a:br>
            <a:r>
              <a:rPr lang="it-IT" sz="3000" b="1" dirty="0">
                <a:solidFill>
                  <a:srgbClr val="FFFF00"/>
                </a:solidFill>
              </a:rPr>
              <a:t>(zona gialla)</a:t>
            </a:r>
          </a:p>
        </p:txBody>
      </p:sp>
      <p:sp>
        <p:nvSpPr>
          <p:cNvPr id="21" name="Rettangolo con angoli ritagliati in diagonale 21">
            <a:extLst>
              <a:ext uri="{FF2B5EF4-FFF2-40B4-BE49-F238E27FC236}">
                <a16:creationId xmlns:a16="http://schemas.microsoft.com/office/drawing/2014/main" xmlns="" id="{6A3DF0D0-07D5-4FAC-A12C-923E178CCB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20722"/>
            <a:ext cx="12188824" cy="3612950"/>
          </a:xfrm>
          <a:prstGeom prst="snip2DiagRect">
            <a:avLst>
              <a:gd name="adj1" fmla="val 8741"/>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nvGrpSpPr>
          <p:cNvPr id="23" name="Gruppo 22">
            <a:extLst>
              <a:ext uri="{FF2B5EF4-FFF2-40B4-BE49-F238E27FC236}">
                <a16:creationId xmlns:a16="http://schemas.microsoft.com/office/drawing/2014/main" xmlns="" id="{1EEF4727-6B5C-4FA7-968D-912F35A4CA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4" name="Connettore diritto 23">
              <a:extLst>
                <a:ext uri="{FF2B5EF4-FFF2-40B4-BE49-F238E27FC236}">
                  <a16:creationId xmlns:a16="http://schemas.microsoft.com/office/drawing/2014/main" xmlns="" id="{52FE142A-A0FD-4557-92D4-A7A7F27CBF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Connettore diritto 24">
              <a:extLst>
                <a:ext uri="{FF2B5EF4-FFF2-40B4-BE49-F238E27FC236}">
                  <a16:creationId xmlns:a16="http://schemas.microsoft.com/office/drawing/2014/main" xmlns="" id="{7F84B8B9-9710-47C6-A3BC-99C562894D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Connettore diritto 25">
              <a:extLst>
                <a:ext uri="{FF2B5EF4-FFF2-40B4-BE49-F238E27FC236}">
                  <a16:creationId xmlns:a16="http://schemas.microsoft.com/office/drawing/2014/main" xmlns="" id="{693ADAE5-007B-4BBF-8DA6-2EB91A0BE7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Connettore diritto 26">
              <a:extLst>
                <a:ext uri="{FF2B5EF4-FFF2-40B4-BE49-F238E27FC236}">
                  <a16:creationId xmlns:a16="http://schemas.microsoft.com/office/drawing/2014/main" xmlns="" id="{F3DB8E36-978B-4F5D-B278-B1F45C585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Connettore diritto 27">
              <a:extLst>
                <a:ext uri="{FF2B5EF4-FFF2-40B4-BE49-F238E27FC236}">
                  <a16:creationId xmlns:a16="http://schemas.microsoft.com/office/drawing/2014/main" xmlns="" id="{37484C8B-8B05-442F-A4F5-4192C7D0C9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5" name="Immagine 4">
            <a:extLst>
              <a:ext uri="{FF2B5EF4-FFF2-40B4-BE49-F238E27FC236}">
                <a16:creationId xmlns:a16="http://schemas.microsoft.com/office/drawing/2014/main" xmlns="" id="{C7FE4793-3585-4634-8FC7-CEB25F7FFE69}"/>
              </a:ext>
            </a:extLst>
          </p:cNvPr>
          <p:cNvPicPr>
            <a:picLocks noChangeAspect="1"/>
          </p:cNvPicPr>
          <p:nvPr/>
        </p:nvPicPr>
        <p:blipFill>
          <a:blip r:embed="rId3"/>
          <a:stretch>
            <a:fillRect/>
          </a:stretch>
        </p:blipFill>
        <p:spPr>
          <a:xfrm>
            <a:off x="9488096" y="334432"/>
            <a:ext cx="2175795" cy="1064849"/>
          </a:xfrm>
          <a:prstGeom prst="rect">
            <a:avLst/>
          </a:prstGeom>
        </p:spPr>
      </p:pic>
      <p:sp>
        <p:nvSpPr>
          <p:cNvPr id="6" name="CasellaDiTesto 5">
            <a:extLst>
              <a:ext uri="{FF2B5EF4-FFF2-40B4-BE49-F238E27FC236}">
                <a16:creationId xmlns:a16="http://schemas.microsoft.com/office/drawing/2014/main" xmlns="" id="{DB9B5E13-AAF8-4363-887A-3D983BB636D6}"/>
              </a:ext>
            </a:extLst>
          </p:cNvPr>
          <p:cNvSpPr txBox="1"/>
          <p:nvPr/>
        </p:nvSpPr>
        <p:spPr>
          <a:xfrm>
            <a:off x="409047" y="1417177"/>
            <a:ext cx="11144779" cy="5632311"/>
          </a:xfrm>
          <a:prstGeom prst="rect">
            <a:avLst/>
          </a:prstGeom>
          <a:noFill/>
        </p:spPr>
        <p:txBody>
          <a:bodyPr wrap="square" rtlCol="0">
            <a:spAutoFit/>
          </a:bodyPr>
          <a:lstStyle/>
          <a:p>
            <a:pPr algn="just"/>
            <a:r>
              <a:rPr lang="it-IT" b="1" dirty="0">
                <a:latin typeface="Cambria" panose="02040503050406030204" pitchFamily="18" charset="0"/>
                <a:ea typeface="Cambria" panose="02040503050406030204" pitchFamily="18" charset="0"/>
              </a:rPr>
              <a:t>1^CICLO D’ISTRUZIONE - Scuola dell’infanzia, primaria e secondaria di 1^ grado -</a:t>
            </a:r>
          </a:p>
          <a:p>
            <a:pPr marL="285750" indent="-285750" algn="just">
              <a:buFont typeface="Wingdings" panose="05000000000000000000" pitchFamily="2" charset="2"/>
              <a:buChar char="Ø"/>
            </a:pPr>
            <a:r>
              <a:rPr lang="it-IT" b="1" dirty="0">
                <a:latin typeface="Cambria" panose="02040503050406030204" pitchFamily="18" charset="0"/>
                <a:ea typeface="Cambria" panose="02040503050406030204" pitchFamily="18" charset="0"/>
              </a:rPr>
              <a:t>L’attività didattica ed educativa  continua a svolgersi in presenza.</a:t>
            </a:r>
          </a:p>
          <a:p>
            <a:pPr marL="284400" indent="-284400" algn="just"/>
            <a:r>
              <a:rPr lang="it-IT" b="1" dirty="0">
                <a:latin typeface="Cambria" panose="02040503050406030204" pitchFamily="18" charset="0"/>
                <a:ea typeface="Cambria" panose="02040503050406030204" pitchFamily="18" charset="0"/>
              </a:rPr>
              <a:t>     E’ obbligatoria la mascherina, esclusi  i bambini di età inferiore ai sei anni e i soggetti con patologie o disabilità incompatibili con l'uso della mascherina.</a:t>
            </a:r>
          </a:p>
          <a:p>
            <a:pPr algn="just"/>
            <a:endParaRPr lang="it-IT" b="1" dirty="0">
              <a:latin typeface="Cambria" panose="02040503050406030204" pitchFamily="18" charset="0"/>
              <a:ea typeface="Cambria" panose="02040503050406030204" pitchFamily="18" charset="0"/>
            </a:endParaRPr>
          </a:p>
          <a:p>
            <a:pPr algn="just"/>
            <a:r>
              <a:rPr lang="it-IT" b="1" dirty="0">
                <a:latin typeface="Cambria" panose="02040503050406030204" pitchFamily="18" charset="0"/>
                <a:ea typeface="Cambria" panose="02040503050406030204" pitchFamily="18" charset="0"/>
              </a:rPr>
              <a:t>2^CICLO D’ISTRUZIONE- Scuola secondaria di 2^ grado-</a:t>
            </a:r>
          </a:p>
          <a:p>
            <a:pPr marL="285750" indent="-285750" algn="just">
              <a:buFont typeface="Wingdings" panose="05000000000000000000" pitchFamily="2" charset="2"/>
              <a:buChar char="Ø"/>
            </a:pPr>
            <a:r>
              <a:rPr lang="it-IT" b="1" dirty="0">
                <a:latin typeface="Cambria" panose="02040503050406030204" pitchFamily="18" charset="0"/>
                <a:ea typeface="Cambria" panose="02040503050406030204" pitchFamily="18" charset="0"/>
              </a:rPr>
              <a:t>Sono adottate forme flessibili nell'organizzazione dell'attività didattica (  artt. 4 e 5 del DPR 8 marzo 1999, n. 275) in modo che il 100 per cento delle attività sia svolta tramite il ricorso alla didattica digitale integrata (DDI). </a:t>
            </a:r>
          </a:p>
          <a:p>
            <a:pPr marL="284400" indent="-284400" algn="just"/>
            <a:r>
              <a:rPr lang="it-IT" b="1" dirty="0">
                <a:latin typeface="Cambria" panose="02040503050406030204" pitchFamily="18" charset="0"/>
                <a:ea typeface="Cambria" panose="02040503050406030204" pitchFamily="18" charset="0"/>
              </a:rPr>
              <a:t>     E’ possibile svolgere l’attività didattica in presenza qualora: </a:t>
            </a:r>
          </a:p>
          <a:p>
            <a:pPr marL="648000" indent="-396000" algn="just">
              <a:buFont typeface="Wingdings" panose="05000000000000000000" pitchFamily="2" charset="2"/>
              <a:buChar char="ü"/>
            </a:pPr>
            <a:r>
              <a:rPr lang="it-IT" b="1" dirty="0">
                <a:latin typeface="Cambria" panose="02040503050406030204" pitchFamily="18" charset="0"/>
                <a:ea typeface="Cambria" panose="02040503050406030204" pitchFamily="18" charset="0"/>
              </a:rPr>
              <a:t>sia richiesto l’uso di laboratori,  </a:t>
            </a:r>
          </a:p>
          <a:p>
            <a:pPr marL="648000" indent="-396000" algn="just">
              <a:buFont typeface="Wingdings" panose="05000000000000000000" pitchFamily="2" charset="2"/>
              <a:buChar char="ü"/>
            </a:pPr>
            <a:r>
              <a:rPr lang="it-IT" b="1" dirty="0">
                <a:latin typeface="Cambria" panose="02040503050406030204" pitchFamily="18" charset="0"/>
                <a:ea typeface="Cambria" panose="02040503050406030204" pitchFamily="18" charset="0"/>
              </a:rPr>
              <a:t>sia necessaria in situazione di disabilità dei soggetti coinvolti e in caso di disturbi specifici di apprendimento e di altri bisogni educativi speciali. Va comunque garantito il collegamento on line con gli alunni della classe che sono in didattica digitale integrata, in modo che sia garantita una relazione educativa che realizzi l’effettiva inclusione.</a:t>
            </a:r>
          </a:p>
          <a:p>
            <a:pPr algn="just"/>
            <a:endParaRPr lang="it-IT" b="1" dirty="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Ø"/>
            </a:pPr>
            <a:r>
              <a:rPr lang="it-IT" b="1" dirty="0">
                <a:latin typeface="Cambria" panose="02040503050406030204" pitchFamily="18" charset="0"/>
                <a:ea typeface="Cambria" panose="02040503050406030204" pitchFamily="18" charset="0"/>
              </a:rPr>
              <a:t>Sui  mezzi pubblici del trasporto locale e del trasporto ferroviario regionale, con esclusione del trasporto scolastico dedicato, è consentito un coefficiente di riempimento non superiore al 50 per cento. </a:t>
            </a:r>
          </a:p>
          <a:p>
            <a:pPr algn="just"/>
            <a:endParaRPr lang="it-IT"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8164481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xmlns="" id="{7AE45261-7584-4688-A4A3-724AC140F4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a16="http://schemas.microsoft.com/office/drawing/2014/main" xmlns="" id="{11D2628F-683F-4B10-8C95-1C24C4A8B8BB}"/>
              </a:ext>
            </a:extLst>
          </p:cNvPr>
          <p:cNvSpPr>
            <a:spLocks noGrp="1"/>
          </p:cNvSpPr>
          <p:nvPr>
            <p:ph type="title"/>
          </p:nvPr>
        </p:nvSpPr>
        <p:spPr>
          <a:xfrm>
            <a:off x="519112" y="127001"/>
            <a:ext cx="8534400" cy="1511300"/>
          </a:xfrm>
        </p:spPr>
        <p:txBody>
          <a:bodyPr rtlCol="0">
            <a:normAutofit/>
          </a:bodyPr>
          <a:lstStyle/>
          <a:p>
            <a:pPr rtl="0"/>
            <a:r>
              <a:rPr lang="it-IT" sz="3000" b="1" dirty="0">
                <a:solidFill>
                  <a:srgbClr val="FFFFFF"/>
                </a:solidFill>
              </a:rPr>
              <a:t>2.	Per le aree  di elevata gravità </a:t>
            </a:r>
            <a:br>
              <a:rPr lang="it-IT" sz="3000" b="1" dirty="0">
                <a:solidFill>
                  <a:srgbClr val="FFFFFF"/>
                </a:solidFill>
              </a:rPr>
            </a:br>
            <a:r>
              <a:rPr lang="it-IT" sz="3000" b="1" dirty="0">
                <a:solidFill>
                  <a:srgbClr val="FF6600"/>
                </a:solidFill>
              </a:rPr>
              <a:t>(zona arancione)</a:t>
            </a:r>
          </a:p>
        </p:txBody>
      </p:sp>
      <p:sp>
        <p:nvSpPr>
          <p:cNvPr id="21" name="Rettangolo con angoli ritagliati in diagonale 21">
            <a:extLst>
              <a:ext uri="{FF2B5EF4-FFF2-40B4-BE49-F238E27FC236}">
                <a16:creationId xmlns:a16="http://schemas.microsoft.com/office/drawing/2014/main" xmlns="" id="{6A3DF0D0-07D5-4FAC-A12C-923E178CCB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20722"/>
            <a:ext cx="12188824" cy="3612950"/>
          </a:xfrm>
          <a:prstGeom prst="snip2DiagRect">
            <a:avLst>
              <a:gd name="adj1" fmla="val 8741"/>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nvGrpSpPr>
          <p:cNvPr id="23" name="Gruppo 22">
            <a:extLst>
              <a:ext uri="{FF2B5EF4-FFF2-40B4-BE49-F238E27FC236}">
                <a16:creationId xmlns:a16="http://schemas.microsoft.com/office/drawing/2014/main" xmlns="" id="{1EEF4727-6B5C-4FA7-968D-912F35A4CA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4" name="Connettore diritto 23">
              <a:extLst>
                <a:ext uri="{FF2B5EF4-FFF2-40B4-BE49-F238E27FC236}">
                  <a16:creationId xmlns:a16="http://schemas.microsoft.com/office/drawing/2014/main" xmlns="" id="{52FE142A-A0FD-4557-92D4-A7A7F27CBF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Connettore diritto 24">
              <a:extLst>
                <a:ext uri="{FF2B5EF4-FFF2-40B4-BE49-F238E27FC236}">
                  <a16:creationId xmlns:a16="http://schemas.microsoft.com/office/drawing/2014/main" xmlns="" id="{7F84B8B9-9710-47C6-A3BC-99C562894D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Connettore diritto 25">
              <a:extLst>
                <a:ext uri="{FF2B5EF4-FFF2-40B4-BE49-F238E27FC236}">
                  <a16:creationId xmlns:a16="http://schemas.microsoft.com/office/drawing/2014/main" xmlns="" id="{693ADAE5-007B-4BBF-8DA6-2EB91A0BE7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Connettore diritto 26">
              <a:extLst>
                <a:ext uri="{FF2B5EF4-FFF2-40B4-BE49-F238E27FC236}">
                  <a16:creationId xmlns:a16="http://schemas.microsoft.com/office/drawing/2014/main" xmlns="" id="{F3DB8E36-978B-4F5D-B278-B1F45C585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Connettore diritto 27">
              <a:extLst>
                <a:ext uri="{FF2B5EF4-FFF2-40B4-BE49-F238E27FC236}">
                  <a16:creationId xmlns:a16="http://schemas.microsoft.com/office/drawing/2014/main" xmlns="" id="{37484C8B-8B05-442F-A4F5-4192C7D0C9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5" name="Immagine 4">
            <a:extLst>
              <a:ext uri="{FF2B5EF4-FFF2-40B4-BE49-F238E27FC236}">
                <a16:creationId xmlns:a16="http://schemas.microsoft.com/office/drawing/2014/main" xmlns="" id="{C7FE4793-3585-4634-8FC7-CEB25F7FFE69}"/>
              </a:ext>
            </a:extLst>
          </p:cNvPr>
          <p:cNvPicPr>
            <a:picLocks noChangeAspect="1"/>
          </p:cNvPicPr>
          <p:nvPr/>
        </p:nvPicPr>
        <p:blipFill>
          <a:blip r:embed="rId3"/>
          <a:stretch>
            <a:fillRect/>
          </a:stretch>
        </p:blipFill>
        <p:spPr>
          <a:xfrm>
            <a:off x="9488096" y="334432"/>
            <a:ext cx="2175795" cy="1064849"/>
          </a:xfrm>
          <a:prstGeom prst="rect">
            <a:avLst/>
          </a:prstGeom>
        </p:spPr>
      </p:pic>
      <p:sp>
        <p:nvSpPr>
          <p:cNvPr id="6" name="CasellaDiTesto 5">
            <a:extLst>
              <a:ext uri="{FF2B5EF4-FFF2-40B4-BE49-F238E27FC236}">
                <a16:creationId xmlns:a16="http://schemas.microsoft.com/office/drawing/2014/main" xmlns="" id="{DB9B5E13-AAF8-4363-887A-3D983BB636D6}"/>
              </a:ext>
            </a:extLst>
          </p:cNvPr>
          <p:cNvSpPr txBox="1"/>
          <p:nvPr/>
        </p:nvSpPr>
        <p:spPr>
          <a:xfrm>
            <a:off x="409047" y="1417177"/>
            <a:ext cx="11144779" cy="5209118"/>
          </a:xfrm>
          <a:prstGeom prst="rect">
            <a:avLst/>
          </a:prstGeom>
          <a:noFill/>
        </p:spPr>
        <p:txBody>
          <a:bodyPr wrap="square" rtlCol="0">
            <a:spAutoFit/>
          </a:bodyPr>
          <a:lstStyle/>
          <a:p>
            <a:pPr algn="just">
              <a:lnSpc>
                <a:spcPts val="1900"/>
              </a:lnSpc>
            </a:pPr>
            <a:r>
              <a:rPr lang="it-IT" sz="1600" b="1" kern="0" dirty="0">
                <a:latin typeface="Cambria" panose="02040503050406030204" pitchFamily="18" charset="0"/>
                <a:ea typeface="Cambria" panose="02040503050406030204" pitchFamily="18" charset="0"/>
              </a:rPr>
              <a:t>1^CICLO D’ISTRUZIONE - Scuola dell’infanzia, primaria e secondaria di 1^ grado -</a:t>
            </a:r>
          </a:p>
          <a:p>
            <a:pPr marL="285750" indent="-285750" algn="just">
              <a:lnSpc>
                <a:spcPts val="1900"/>
              </a:lnSpc>
              <a:buFont typeface="Wingdings" panose="05000000000000000000" pitchFamily="2" charset="2"/>
              <a:buChar char="Ø"/>
            </a:pPr>
            <a:r>
              <a:rPr lang="it-IT" sz="1600" b="1" kern="0" dirty="0">
                <a:latin typeface="Cambria" panose="02040503050406030204" pitchFamily="18" charset="0"/>
                <a:ea typeface="Cambria" panose="02040503050406030204" pitchFamily="18" charset="0"/>
              </a:rPr>
              <a:t>L’attività didattica ed educativa  continua a svolgersi in presenza.</a:t>
            </a:r>
          </a:p>
          <a:p>
            <a:pPr marL="273600" algn="just">
              <a:lnSpc>
                <a:spcPts val="1900"/>
              </a:lnSpc>
            </a:pPr>
            <a:r>
              <a:rPr lang="it-IT" sz="1600" b="1" kern="0" dirty="0">
                <a:latin typeface="Cambria" panose="02040503050406030204" pitchFamily="18" charset="0"/>
                <a:ea typeface="Cambria" panose="02040503050406030204" pitchFamily="18" charset="0"/>
              </a:rPr>
              <a:t>E’ obbligatoria la mascherina, esclusi  i bambini di età inferiore ai sei anni e i soggetti con patologie o disabilità incompatibili con l'uso della mascherina.</a:t>
            </a:r>
          </a:p>
          <a:p>
            <a:pPr algn="just">
              <a:lnSpc>
                <a:spcPts val="1900"/>
              </a:lnSpc>
            </a:pPr>
            <a:endParaRPr lang="it-IT" sz="1600" b="1" kern="0" dirty="0">
              <a:latin typeface="Cambria" panose="02040503050406030204" pitchFamily="18" charset="0"/>
              <a:ea typeface="Cambria" panose="02040503050406030204" pitchFamily="18" charset="0"/>
            </a:endParaRPr>
          </a:p>
          <a:p>
            <a:pPr algn="just">
              <a:lnSpc>
                <a:spcPts val="1900"/>
              </a:lnSpc>
            </a:pPr>
            <a:r>
              <a:rPr lang="it-IT" sz="1600" b="1" kern="0" dirty="0">
                <a:latin typeface="Cambria" panose="02040503050406030204" pitchFamily="18" charset="0"/>
                <a:ea typeface="Cambria" panose="02040503050406030204" pitchFamily="18" charset="0"/>
              </a:rPr>
              <a:t>2^CICLO D’ISTRUZIONE- Scuola secondaria di 2^ grado-</a:t>
            </a:r>
          </a:p>
          <a:p>
            <a:pPr marL="285750" indent="-285750" algn="just">
              <a:lnSpc>
                <a:spcPts val="1900"/>
              </a:lnSpc>
              <a:buFont typeface="Wingdings" panose="05000000000000000000" pitchFamily="2" charset="2"/>
              <a:buChar char="Ø"/>
            </a:pPr>
            <a:r>
              <a:rPr lang="it-IT" sz="1600" b="1" kern="0" dirty="0">
                <a:latin typeface="Cambria" panose="02040503050406030204" pitchFamily="18" charset="0"/>
                <a:ea typeface="Cambria" panose="02040503050406030204" pitchFamily="18" charset="0"/>
              </a:rPr>
              <a:t>Sono adottate forme flessibili nell'organizzazione dell'attività didattica (  artt. 4 e 5 del DPR 8 marzo 1999, n. 275) in modo che il 100 per cento delle attività sia svolta tramite il ricorso alla didattica digitale integrata (DDI). </a:t>
            </a:r>
          </a:p>
          <a:p>
            <a:pPr marL="273600" algn="just">
              <a:lnSpc>
                <a:spcPts val="1900"/>
              </a:lnSpc>
            </a:pPr>
            <a:r>
              <a:rPr lang="it-IT" sz="1600" b="1" kern="0" dirty="0">
                <a:latin typeface="Cambria" panose="02040503050406030204" pitchFamily="18" charset="0"/>
                <a:ea typeface="Cambria" panose="02040503050406030204" pitchFamily="18" charset="0"/>
              </a:rPr>
              <a:t>E’ possibile svolgere l’attività didattica in presenza qualora: </a:t>
            </a:r>
          </a:p>
          <a:p>
            <a:pPr marL="504000" indent="-285750" algn="just">
              <a:lnSpc>
                <a:spcPts val="1900"/>
              </a:lnSpc>
              <a:buFont typeface="Wingdings" panose="05000000000000000000" pitchFamily="2" charset="2"/>
              <a:buChar char="ü"/>
            </a:pPr>
            <a:r>
              <a:rPr lang="it-IT" sz="1600" b="1" kern="0" dirty="0">
                <a:latin typeface="Cambria" panose="02040503050406030204" pitchFamily="18" charset="0"/>
                <a:ea typeface="Cambria" panose="02040503050406030204" pitchFamily="18" charset="0"/>
              </a:rPr>
              <a:t>sia richiesto l’uso di laboratori,  </a:t>
            </a:r>
          </a:p>
          <a:p>
            <a:pPr marL="504000" indent="-285750" algn="just">
              <a:lnSpc>
                <a:spcPts val="1900"/>
              </a:lnSpc>
              <a:buFont typeface="Wingdings" panose="05000000000000000000" pitchFamily="2" charset="2"/>
              <a:buChar char="ü"/>
            </a:pPr>
            <a:r>
              <a:rPr lang="it-IT" sz="1600" b="1" kern="0" dirty="0">
                <a:latin typeface="Cambria" panose="02040503050406030204" pitchFamily="18" charset="0"/>
                <a:ea typeface="Cambria" panose="02040503050406030204" pitchFamily="18" charset="0"/>
              </a:rPr>
              <a:t>sia necessaria in situazione di disabilità dei soggetti coinvolti e in caso di disturbi specifici di apprendimento e di altri bisogni educativi speciali. Va comunque garantito il collegamento on line con gli alunni della classe che sono in didattica digitale integrata, in modo che sia garantita una relazione educativa che realizzi l’effettiva inclusione.</a:t>
            </a:r>
          </a:p>
          <a:p>
            <a:pPr marL="285750" indent="-285750" algn="just">
              <a:lnSpc>
                <a:spcPts val="1900"/>
              </a:lnSpc>
              <a:buFont typeface="Wingdings" panose="05000000000000000000" pitchFamily="2" charset="2"/>
              <a:buChar char="Ø"/>
            </a:pPr>
            <a:r>
              <a:rPr lang="it-IT" sz="1600" b="1" kern="0" dirty="0">
                <a:latin typeface="Cambria" panose="02040503050406030204" pitchFamily="18" charset="0"/>
                <a:ea typeface="Cambria" panose="02040503050406030204" pitchFamily="18" charset="0"/>
              </a:rPr>
              <a:t>Sui  mezzi pubblici del trasporto locale e del trasporto ferroviario regionale, con esclusione del trasporto scolastico dedicato, è consentito un coefficiente di riempimento non superiore al 50 per cento. </a:t>
            </a:r>
          </a:p>
          <a:p>
            <a:pPr marL="285750" indent="-285750" algn="just">
              <a:lnSpc>
                <a:spcPts val="1900"/>
              </a:lnSpc>
              <a:buFont typeface="Wingdings" panose="05000000000000000000" pitchFamily="2" charset="2"/>
              <a:buChar char="Ø"/>
            </a:pPr>
            <a:r>
              <a:rPr lang="it-IT" sz="1600" b="1" kern="0" dirty="0">
                <a:latin typeface="Cambria" panose="02040503050406030204" pitchFamily="18" charset="0"/>
                <a:ea typeface="Cambria" panose="02040503050406030204" pitchFamily="18" charset="0"/>
              </a:rPr>
              <a:t>E’ vietato ogni spostamento in entrata e in uscita da questi territori ma sono comunque consentiti gli spostamenti strettamente necessari ad assicurare lo svolgimento della didattica in presenza ove prevista. </a:t>
            </a:r>
          </a:p>
          <a:p>
            <a:pPr marL="285750" indent="-285750" algn="just">
              <a:lnSpc>
                <a:spcPts val="1900"/>
              </a:lnSpc>
              <a:buFont typeface="Wingdings" panose="05000000000000000000" pitchFamily="2" charset="2"/>
              <a:buChar char="Ø"/>
            </a:pPr>
            <a:r>
              <a:rPr lang="it-IT" sz="1600" b="1" kern="0" dirty="0">
                <a:latin typeface="Cambria" panose="02040503050406030204" pitchFamily="18" charset="0"/>
                <a:ea typeface="Cambria" panose="02040503050406030204" pitchFamily="18" charset="0"/>
              </a:rPr>
              <a:t>E’ vietato ogni spostamento con mezzi di trasporto pubblici o privati, in un comune diverso da quello di residenza, domicilio o abitazione, salvo che per comprovate esigenze lavorative, di studio, per motivi di salute, per situazioni di necessità o per svolgere attività o usufruire di servizi non sospesi e non disponibili in tale comune.</a:t>
            </a:r>
          </a:p>
        </p:txBody>
      </p:sp>
    </p:spTree>
    <p:extLst>
      <p:ext uri="{BB962C8B-B14F-4D97-AF65-F5344CB8AC3E}">
        <p14:creationId xmlns:p14="http://schemas.microsoft.com/office/powerpoint/2010/main" val="238879646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xmlns="" id="{7AE45261-7584-4688-A4A3-724AC140F4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a16="http://schemas.microsoft.com/office/drawing/2014/main" xmlns="" id="{11D2628F-683F-4B10-8C95-1C24C4A8B8BB}"/>
              </a:ext>
            </a:extLst>
          </p:cNvPr>
          <p:cNvSpPr>
            <a:spLocks noGrp="1"/>
          </p:cNvSpPr>
          <p:nvPr>
            <p:ph type="title"/>
          </p:nvPr>
        </p:nvSpPr>
        <p:spPr>
          <a:xfrm>
            <a:off x="519112" y="127001"/>
            <a:ext cx="8534400" cy="1511300"/>
          </a:xfrm>
        </p:spPr>
        <p:txBody>
          <a:bodyPr rtlCol="0">
            <a:normAutofit/>
          </a:bodyPr>
          <a:lstStyle/>
          <a:p>
            <a:pPr rtl="0"/>
            <a:r>
              <a:rPr lang="it-IT" sz="3000" b="1" dirty="0">
                <a:solidFill>
                  <a:srgbClr val="FFFFFF"/>
                </a:solidFill>
              </a:rPr>
              <a:t>3.	Per le aree  di massima gravità </a:t>
            </a:r>
            <a:br>
              <a:rPr lang="it-IT" sz="3000" b="1" dirty="0">
                <a:solidFill>
                  <a:srgbClr val="FFFFFF"/>
                </a:solidFill>
              </a:rPr>
            </a:br>
            <a:r>
              <a:rPr lang="it-IT" sz="3000" b="1" dirty="0">
                <a:solidFill>
                  <a:srgbClr val="FF0000"/>
                </a:solidFill>
              </a:rPr>
              <a:t>(zona rossa)</a:t>
            </a:r>
          </a:p>
        </p:txBody>
      </p:sp>
      <p:sp>
        <p:nvSpPr>
          <p:cNvPr id="21" name="Rettangolo con angoli ritagliati in diagonale 21">
            <a:extLst>
              <a:ext uri="{FF2B5EF4-FFF2-40B4-BE49-F238E27FC236}">
                <a16:creationId xmlns:a16="http://schemas.microsoft.com/office/drawing/2014/main" xmlns="" id="{6A3DF0D0-07D5-4FAC-A12C-923E178CCB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20722"/>
            <a:ext cx="12188824" cy="3612950"/>
          </a:xfrm>
          <a:prstGeom prst="snip2DiagRect">
            <a:avLst>
              <a:gd name="adj1" fmla="val 8741"/>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nvGrpSpPr>
          <p:cNvPr id="23" name="Gruppo 22">
            <a:extLst>
              <a:ext uri="{FF2B5EF4-FFF2-40B4-BE49-F238E27FC236}">
                <a16:creationId xmlns:a16="http://schemas.microsoft.com/office/drawing/2014/main" xmlns="" id="{1EEF4727-6B5C-4FA7-968D-912F35A4CA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4" name="Connettore diritto 23">
              <a:extLst>
                <a:ext uri="{FF2B5EF4-FFF2-40B4-BE49-F238E27FC236}">
                  <a16:creationId xmlns:a16="http://schemas.microsoft.com/office/drawing/2014/main" xmlns="" id="{52FE142A-A0FD-4557-92D4-A7A7F27CBF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Connettore diritto 24">
              <a:extLst>
                <a:ext uri="{FF2B5EF4-FFF2-40B4-BE49-F238E27FC236}">
                  <a16:creationId xmlns:a16="http://schemas.microsoft.com/office/drawing/2014/main" xmlns="" id="{7F84B8B9-9710-47C6-A3BC-99C562894D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Connettore diritto 25">
              <a:extLst>
                <a:ext uri="{FF2B5EF4-FFF2-40B4-BE49-F238E27FC236}">
                  <a16:creationId xmlns:a16="http://schemas.microsoft.com/office/drawing/2014/main" xmlns="" id="{693ADAE5-007B-4BBF-8DA6-2EB91A0BE7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Connettore diritto 26">
              <a:extLst>
                <a:ext uri="{FF2B5EF4-FFF2-40B4-BE49-F238E27FC236}">
                  <a16:creationId xmlns:a16="http://schemas.microsoft.com/office/drawing/2014/main" xmlns="" id="{F3DB8E36-978B-4F5D-B278-B1F45C5855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Connettore diritto 27">
              <a:extLst>
                <a:ext uri="{FF2B5EF4-FFF2-40B4-BE49-F238E27FC236}">
                  <a16:creationId xmlns:a16="http://schemas.microsoft.com/office/drawing/2014/main" xmlns="" id="{37484C8B-8B05-442F-A4F5-4192C7D0C9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pic>
        <p:nvPicPr>
          <p:cNvPr id="5" name="Immagine 4">
            <a:extLst>
              <a:ext uri="{FF2B5EF4-FFF2-40B4-BE49-F238E27FC236}">
                <a16:creationId xmlns:a16="http://schemas.microsoft.com/office/drawing/2014/main" xmlns="" id="{C7FE4793-3585-4634-8FC7-CEB25F7FFE69}"/>
              </a:ext>
            </a:extLst>
          </p:cNvPr>
          <p:cNvPicPr>
            <a:picLocks noChangeAspect="1"/>
          </p:cNvPicPr>
          <p:nvPr/>
        </p:nvPicPr>
        <p:blipFill>
          <a:blip r:embed="rId3"/>
          <a:stretch>
            <a:fillRect/>
          </a:stretch>
        </p:blipFill>
        <p:spPr>
          <a:xfrm>
            <a:off x="9497093" y="194754"/>
            <a:ext cx="2175795" cy="1064849"/>
          </a:xfrm>
          <a:prstGeom prst="rect">
            <a:avLst/>
          </a:prstGeom>
        </p:spPr>
      </p:pic>
      <p:sp>
        <p:nvSpPr>
          <p:cNvPr id="6" name="CasellaDiTesto 5">
            <a:extLst>
              <a:ext uri="{FF2B5EF4-FFF2-40B4-BE49-F238E27FC236}">
                <a16:creationId xmlns:a16="http://schemas.microsoft.com/office/drawing/2014/main" xmlns="" id="{DB9B5E13-AAF8-4363-887A-3D983BB636D6}"/>
              </a:ext>
            </a:extLst>
          </p:cNvPr>
          <p:cNvSpPr txBox="1"/>
          <p:nvPr/>
        </p:nvSpPr>
        <p:spPr>
          <a:xfrm>
            <a:off x="409047" y="1417177"/>
            <a:ext cx="11144779" cy="5401479"/>
          </a:xfrm>
          <a:prstGeom prst="rect">
            <a:avLst/>
          </a:prstGeom>
          <a:noFill/>
        </p:spPr>
        <p:txBody>
          <a:bodyPr wrap="square" rtlCol="0">
            <a:spAutoFit/>
          </a:bodyPr>
          <a:lstStyle/>
          <a:p>
            <a:pPr algn="just">
              <a:lnSpc>
                <a:spcPts val="1800"/>
              </a:lnSpc>
            </a:pPr>
            <a:r>
              <a:rPr lang="it-IT" sz="1600" b="1" kern="0" dirty="0">
                <a:latin typeface="Cambria" panose="02040503050406030204" pitchFamily="18" charset="0"/>
                <a:ea typeface="Cambria" panose="02040503050406030204" pitchFamily="18" charset="0"/>
              </a:rPr>
              <a:t>1^CICLO D’ISTRUZIONE - Scuola dell’infanzia, primaria e secondaria di 1^ grado (solo la classe 1^)</a:t>
            </a:r>
          </a:p>
          <a:p>
            <a:pPr marL="285750" indent="-285750" algn="just">
              <a:lnSpc>
                <a:spcPts val="1800"/>
              </a:lnSpc>
              <a:buFont typeface="Wingdings" panose="05000000000000000000" pitchFamily="2" charset="2"/>
              <a:buChar char="Ø"/>
            </a:pPr>
            <a:r>
              <a:rPr lang="it-IT" sz="1600" b="1" kern="0" dirty="0">
                <a:latin typeface="Cambria" panose="02040503050406030204" pitchFamily="18" charset="0"/>
                <a:ea typeface="Cambria" panose="02040503050406030204" pitchFamily="18" charset="0"/>
              </a:rPr>
              <a:t>L’attività didattica ed educativa  continua a svolgersi in presenza.</a:t>
            </a:r>
          </a:p>
          <a:p>
            <a:pPr marL="273600" algn="just">
              <a:lnSpc>
                <a:spcPts val="1800"/>
              </a:lnSpc>
            </a:pPr>
            <a:r>
              <a:rPr lang="it-IT" sz="1600" b="1" kern="0" dirty="0">
                <a:latin typeface="Cambria" panose="02040503050406030204" pitchFamily="18" charset="0"/>
                <a:ea typeface="Cambria" panose="02040503050406030204" pitchFamily="18" charset="0"/>
              </a:rPr>
              <a:t>E’ obbligatoria la mascherina, esclusi  i bambini di età inferiore ai sei anni e i soggetti con patologie o disabilità incompatibili con l'uso della mascherina.</a:t>
            </a:r>
          </a:p>
          <a:p>
            <a:pPr algn="just">
              <a:lnSpc>
                <a:spcPts val="1800"/>
              </a:lnSpc>
            </a:pPr>
            <a:endParaRPr lang="it-IT" sz="1600" b="1" kern="0" dirty="0">
              <a:latin typeface="Cambria" panose="02040503050406030204" pitchFamily="18" charset="0"/>
              <a:ea typeface="Cambria" panose="02040503050406030204" pitchFamily="18" charset="0"/>
            </a:endParaRPr>
          </a:p>
          <a:p>
            <a:pPr algn="just">
              <a:lnSpc>
                <a:spcPts val="1800"/>
              </a:lnSpc>
            </a:pPr>
            <a:r>
              <a:rPr lang="it-IT" sz="1600" b="1" kern="0" dirty="0">
                <a:latin typeface="Cambria" panose="02040503050406030204" pitchFamily="18" charset="0"/>
                <a:ea typeface="Cambria" panose="02040503050406030204" pitchFamily="18" charset="0"/>
              </a:rPr>
              <a:t>1^CICLO D’ISTRUZIONE – classi 2^ e 3^ -</a:t>
            </a:r>
          </a:p>
          <a:p>
            <a:pPr algn="just">
              <a:lnSpc>
                <a:spcPts val="1800"/>
              </a:lnSpc>
            </a:pPr>
            <a:r>
              <a:rPr lang="it-IT" sz="1600" b="1" kern="0" dirty="0">
                <a:latin typeface="Cambria" panose="02040503050406030204" pitchFamily="18" charset="0"/>
                <a:ea typeface="Cambria" panose="02040503050406030204" pitchFamily="18" charset="0"/>
              </a:rPr>
              <a:t>2^CICLO D’ISTRUZIONE- Scuola secondaria di 2^ grado (tutte le classi) -</a:t>
            </a:r>
          </a:p>
          <a:p>
            <a:pPr marL="285750" indent="-285750" algn="just">
              <a:lnSpc>
                <a:spcPts val="1800"/>
              </a:lnSpc>
              <a:buFont typeface="Wingdings" panose="05000000000000000000" pitchFamily="2" charset="2"/>
              <a:buChar char="Ø"/>
            </a:pPr>
            <a:r>
              <a:rPr lang="it-IT" sz="1600" b="1" kern="0" dirty="0">
                <a:latin typeface="Cambria" panose="02040503050406030204" pitchFamily="18" charset="0"/>
                <a:ea typeface="Cambria" panose="02040503050406030204" pitchFamily="18" charset="0"/>
              </a:rPr>
              <a:t>Sono adottate forme flessibili nell'organizzazione dell'attività didattica (  artt. 4 e 5 del DPR 8 marzo 1999, n. 275) in modo che il 100 per cento delle attività sia svolta tramite il ricorso alla didattica digitale integrata. </a:t>
            </a:r>
          </a:p>
          <a:p>
            <a:pPr marL="273600" algn="just">
              <a:lnSpc>
                <a:spcPts val="1800"/>
              </a:lnSpc>
            </a:pPr>
            <a:r>
              <a:rPr lang="it-IT" sz="1600" b="1" kern="0" dirty="0">
                <a:latin typeface="Cambria" panose="02040503050406030204" pitchFamily="18" charset="0"/>
                <a:ea typeface="Cambria" panose="02040503050406030204" pitchFamily="18" charset="0"/>
              </a:rPr>
              <a:t>E’ possibile svolgere l’attività didattica in presenza qualora: </a:t>
            </a:r>
          </a:p>
          <a:p>
            <a:pPr marL="504000" indent="-285750" algn="just">
              <a:lnSpc>
                <a:spcPts val="1800"/>
              </a:lnSpc>
              <a:buFont typeface="Wingdings" panose="05000000000000000000" pitchFamily="2" charset="2"/>
              <a:buChar char="ü"/>
            </a:pPr>
            <a:r>
              <a:rPr lang="it-IT" sz="1600" b="1" kern="0" dirty="0">
                <a:latin typeface="Cambria" panose="02040503050406030204" pitchFamily="18" charset="0"/>
                <a:ea typeface="Cambria" panose="02040503050406030204" pitchFamily="18" charset="0"/>
              </a:rPr>
              <a:t>sia richiesto l’uso di laboratori,  </a:t>
            </a:r>
          </a:p>
          <a:p>
            <a:pPr marL="504000" indent="-285750" algn="just">
              <a:lnSpc>
                <a:spcPts val="1800"/>
              </a:lnSpc>
              <a:buFont typeface="Wingdings" panose="05000000000000000000" pitchFamily="2" charset="2"/>
              <a:buChar char="ü"/>
            </a:pPr>
            <a:r>
              <a:rPr lang="it-IT" sz="1600" b="1" kern="0" dirty="0">
                <a:latin typeface="Cambria" panose="02040503050406030204" pitchFamily="18" charset="0"/>
                <a:ea typeface="Cambria" panose="02040503050406030204" pitchFamily="18" charset="0"/>
              </a:rPr>
              <a:t>sia necessaria in situazione di disabilità dei soggetti coinvolti e in caso di disturbi specifici di apprendimento e di altri bisogni educativi speciali. Va comunque garantito il collegamento on line con gli alunni della classe che sono in didattica digitale integrata, in modo che sia garantita una relazione</a:t>
            </a:r>
          </a:p>
          <a:p>
            <a:pPr marL="285750" indent="-285750" algn="just">
              <a:lnSpc>
                <a:spcPts val="1800"/>
              </a:lnSpc>
              <a:buFont typeface="Wingdings" panose="05000000000000000000" pitchFamily="2" charset="2"/>
              <a:buChar char="Ø"/>
            </a:pPr>
            <a:r>
              <a:rPr lang="it-IT" sz="1600" b="1" kern="0" dirty="0">
                <a:latin typeface="Cambria" panose="02040503050406030204" pitchFamily="18" charset="0"/>
                <a:ea typeface="Cambria" panose="02040503050406030204" pitchFamily="18" charset="0"/>
              </a:rPr>
              <a:t>E’ vietato ogni spostamento in entrata e in uscita dai territori di questa area nonché all’interno dei medesimi territori. Sono consentiti gli spostamenti motivati da comprovate esigenze lavorative, situazioni di necessità, per motivi di salute o strettamente necessari ad assicurare lo svolgimento della didattica in presenza, ove prevista. È consentito il rientro presso il proprio domicilio, abitazione o residenza. Il transito su questi territori è consentito se necessario a raggiungere ulteriori territori non soggetti a restrizioni negli spostamenti o nei casi in cui gli spostamenti sono consentiti.</a:t>
            </a:r>
          </a:p>
          <a:p>
            <a:pPr marL="285750" indent="-285750" algn="just">
              <a:lnSpc>
                <a:spcPts val="1800"/>
              </a:lnSpc>
              <a:buFont typeface="Wingdings" panose="05000000000000000000" pitchFamily="2" charset="2"/>
              <a:buChar char="Ø"/>
            </a:pPr>
            <a:r>
              <a:rPr lang="it-IT" sz="1600" b="1" kern="0" dirty="0">
                <a:latin typeface="Cambria" panose="02040503050406030204" pitchFamily="18" charset="0"/>
                <a:ea typeface="Cambria" panose="02040503050406030204" pitchFamily="18" charset="0"/>
              </a:rPr>
              <a:t>I datori di lavoro pubblici limitano la presenza del personale nei luoghi di lavoro per assicurare esclusivamente le attività che ritengono indifferibili e che richiedono necessariamente tale presenza, anche in ragione della gestione dell'emergenza. Il personale non in presenza presta la propria attività lavorativa in modalità agile.</a:t>
            </a:r>
          </a:p>
        </p:txBody>
      </p:sp>
    </p:spTree>
    <p:extLst>
      <p:ext uri="{BB962C8B-B14F-4D97-AF65-F5344CB8AC3E}">
        <p14:creationId xmlns:p14="http://schemas.microsoft.com/office/powerpoint/2010/main" val="342806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4" name="Gruppo 23">
            <a:extLst>
              <a:ext uri="{FF2B5EF4-FFF2-40B4-BE49-F238E27FC236}">
                <a16:creationId xmlns:a16="http://schemas.microsoft.com/office/drawing/2014/main" xmlns="" id="{8F1EF17D-1B70-428C-8A8A-A2C5B390E1E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5" name="Connettore diritto 24">
              <a:extLst>
                <a:ext uri="{FF2B5EF4-FFF2-40B4-BE49-F238E27FC236}">
                  <a16:creationId xmlns:a16="http://schemas.microsoft.com/office/drawing/2014/main" xmlns="" id="{12FAEDF3-CEC8-4BF6-8EA7-4079C47183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Connettore diritto 25">
              <a:extLst>
                <a:ext uri="{FF2B5EF4-FFF2-40B4-BE49-F238E27FC236}">
                  <a16:creationId xmlns:a16="http://schemas.microsoft.com/office/drawing/2014/main" xmlns="" id="{398DB8F4-CD77-4FCC-8544-ADE8B478C1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Connettore diritto 26">
              <a:extLst>
                <a:ext uri="{FF2B5EF4-FFF2-40B4-BE49-F238E27FC236}">
                  <a16:creationId xmlns:a16="http://schemas.microsoft.com/office/drawing/2014/main" xmlns="" id="{22202DFE-039D-48E4-8536-FA30F24894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nettore diritto 27">
              <a:extLst>
                <a:ext uri="{FF2B5EF4-FFF2-40B4-BE49-F238E27FC236}">
                  <a16:creationId xmlns:a16="http://schemas.microsoft.com/office/drawing/2014/main" xmlns="" id="{81F05E26-510E-4164-83C7-28E4FE9D7E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Connettore diritto 28">
              <a:extLst>
                <a:ext uri="{FF2B5EF4-FFF2-40B4-BE49-F238E27FC236}">
                  <a16:creationId xmlns:a16="http://schemas.microsoft.com/office/drawing/2014/main" xmlns="" id="{E632161A-50D4-4D96-887A-98FC920931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31" name="Rettangolo 30">
            <a:extLst>
              <a:ext uri="{FF2B5EF4-FFF2-40B4-BE49-F238E27FC236}">
                <a16:creationId xmlns:a16="http://schemas.microsoft.com/office/drawing/2014/main" xmlns="" id="{929448D9-8F1D-4CFE-93BA-E0272F0DBD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a16="http://schemas.microsoft.com/office/drawing/2014/main" xmlns="" id="{B3CC9E7E-C8DB-4D73-80B6-C5D35AD7F081}"/>
              </a:ext>
            </a:extLst>
          </p:cNvPr>
          <p:cNvSpPr>
            <a:spLocks noGrp="1"/>
          </p:cNvSpPr>
          <p:nvPr>
            <p:ph type="title"/>
          </p:nvPr>
        </p:nvSpPr>
        <p:spPr>
          <a:xfrm>
            <a:off x="265112" y="230937"/>
            <a:ext cx="7543800" cy="625420"/>
          </a:xfrm>
        </p:spPr>
        <p:txBody>
          <a:bodyPr vert="horz" lIns="91440" tIns="45720" rIns="91440" bIns="45720" rtlCol="0" anchor="ctr">
            <a:normAutofit/>
          </a:bodyPr>
          <a:lstStyle/>
          <a:p>
            <a:pPr algn="ctr" rtl="0"/>
            <a:r>
              <a:rPr lang="it-IT" sz="3200" b="1" dirty="0">
                <a:solidFill>
                  <a:srgbClr val="FF0000"/>
                </a:solidFill>
              </a:rPr>
              <a:t>ALTRI PROVVEDIMENTI</a:t>
            </a:r>
          </a:p>
        </p:txBody>
      </p:sp>
      <p:pic>
        <p:nvPicPr>
          <p:cNvPr id="6" name="Segnaposto contenuto 5" descr="Libri">
            <a:extLst>
              <a:ext uri="{FF2B5EF4-FFF2-40B4-BE49-F238E27FC236}">
                <a16:creationId xmlns:a16="http://schemas.microsoft.com/office/drawing/2014/main" xmlns="" id="{55D2AC52-3BB9-4E97-89BA-8129330AB449}"/>
              </a:ext>
            </a:extLst>
          </p:cNvPr>
          <p:cNvPicPr>
            <a:picLocks noGrp="1" noChangeAspect="1"/>
          </p:cNvPicPr>
          <p:nvPr>
            <p:ph sz="half" idx="1"/>
          </p:nvPr>
        </p:nvPicPr>
        <p:blipFill rotWithShape="1">
          <a:blip r:embed="rId3"/>
          <a:srcRect l="31381" r="31381"/>
          <a:stretch/>
        </p:blipFill>
        <p:spPr>
          <a:xfrm>
            <a:off x="8354282" y="1"/>
            <a:ext cx="3837718" cy="6857999"/>
          </a:xfrm>
          <a:prstGeom prst="rect">
            <a:avLst/>
          </a:prstGeom>
          <a:effectLst>
            <a:innerShdw blurRad="57150" dist="38100" dir="14460000">
              <a:prstClr val="black">
                <a:alpha val="70000"/>
              </a:prstClr>
            </a:innerShdw>
          </a:effectLst>
        </p:spPr>
      </p:pic>
      <p:grpSp>
        <p:nvGrpSpPr>
          <p:cNvPr id="33" name="Gruppo 32">
            <a:extLst>
              <a:ext uri="{FF2B5EF4-FFF2-40B4-BE49-F238E27FC236}">
                <a16:creationId xmlns:a16="http://schemas.microsoft.com/office/drawing/2014/main" xmlns="" id="{94749DEA-AC6C-4834-A330-03A1796B89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34" name="Connettore diritto 33">
              <a:extLst>
                <a:ext uri="{FF2B5EF4-FFF2-40B4-BE49-F238E27FC236}">
                  <a16:creationId xmlns:a16="http://schemas.microsoft.com/office/drawing/2014/main" xmlns="" id="{20CBC5D1-BAF0-454E-9D7C-68370AA954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Connettore diritto 34">
              <a:extLst>
                <a:ext uri="{FF2B5EF4-FFF2-40B4-BE49-F238E27FC236}">
                  <a16:creationId xmlns:a16="http://schemas.microsoft.com/office/drawing/2014/main" xmlns="" id="{8ABB9F45-32F7-4915-A94F-F1E34B32DE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Connettore diritto 35">
              <a:extLst>
                <a:ext uri="{FF2B5EF4-FFF2-40B4-BE49-F238E27FC236}">
                  <a16:creationId xmlns:a16="http://schemas.microsoft.com/office/drawing/2014/main" xmlns="" id="{94EA6F09-00FD-4C50-A2DF-D0B1CC4C9AB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Connettore diritto 36">
              <a:extLst>
                <a:ext uri="{FF2B5EF4-FFF2-40B4-BE49-F238E27FC236}">
                  <a16:creationId xmlns:a16="http://schemas.microsoft.com/office/drawing/2014/main" xmlns="" id="{4B8B975B-2618-4734-A401-FAB7451901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Connettore diritto 37">
              <a:extLst>
                <a:ext uri="{FF2B5EF4-FFF2-40B4-BE49-F238E27FC236}">
                  <a16:creationId xmlns:a16="http://schemas.microsoft.com/office/drawing/2014/main" xmlns="" id="{4EF4B123-0577-4F10-986B-6BD86396AB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 name="CasellaDiTesto 4">
            <a:extLst>
              <a:ext uri="{FF2B5EF4-FFF2-40B4-BE49-F238E27FC236}">
                <a16:creationId xmlns:a16="http://schemas.microsoft.com/office/drawing/2014/main" xmlns="" id="{4D9231BD-0DB4-45F3-B20A-BA19AD774F64}"/>
              </a:ext>
            </a:extLst>
          </p:cNvPr>
          <p:cNvSpPr txBox="1"/>
          <p:nvPr/>
        </p:nvSpPr>
        <p:spPr>
          <a:xfrm>
            <a:off x="497215" y="875323"/>
            <a:ext cx="7543800" cy="6001643"/>
          </a:xfrm>
          <a:prstGeom prst="rect">
            <a:avLst/>
          </a:prstGeom>
          <a:noFill/>
        </p:spPr>
        <p:txBody>
          <a:bodyPr wrap="square" rtlCol="0">
            <a:spAutoFit/>
          </a:bodyPr>
          <a:lstStyle/>
          <a:p>
            <a:pPr marL="285750" indent="-285750" algn="just">
              <a:buFont typeface="Wingdings" panose="05000000000000000000" pitchFamily="2" charset="2"/>
              <a:buChar char="Ø"/>
            </a:pPr>
            <a:r>
              <a:rPr lang="it-IT" sz="1600" b="1" dirty="0">
                <a:latin typeface="Cambria" panose="02040503050406030204" pitchFamily="18" charset="0"/>
                <a:ea typeface="Cambria" panose="02040503050406030204" pitchFamily="18" charset="0"/>
              </a:rPr>
              <a:t>E’ sospeso lo svolgimento delle prove preselettive e scritte delle procedure concorsuali pubbliche… (concorso straordinario).</a:t>
            </a:r>
          </a:p>
          <a:p>
            <a:pPr algn="just"/>
            <a:endParaRPr lang="it-IT" sz="1600" b="1" dirty="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Ø"/>
            </a:pPr>
            <a:r>
              <a:rPr lang="it-IT" sz="1600" b="1" dirty="0">
                <a:latin typeface="Cambria" panose="02040503050406030204" pitchFamily="18" charset="0"/>
                <a:ea typeface="Cambria" panose="02040503050406030204" pitchFamily="18" charset="0"/>
              </a:rPr>
              <a:t>Le riunioni degli organi collegiali in tutte le scuole di ogni ordine e grado  possono essere svolte solo con modalità a distanza. </a:t>
            </a:r>
          </a:p>
          <a:p>
            <a:pPr marL="273600" algn="just"/>
            <a:r>
              <a:rPr lang="it-IT" sz="1600" b="1" dirty="0">
                <a:latin typeface="Cambria" panose="02040503050406030204" pitchFamily="18" charset="0"/>
                <a:ea typeface="Cambria" panose="02040503050406030204" pitchFamily="18" charset="0"/>
              </a:rPr>
              <a:t>Il rinnovo degli organi collegiali delle istituzioni scolastiche avviene secondo modalità a distanza nel rispetto dei principi di segretezza e libertà nella partecipazione alle elezioni.</a:t>
            </a:r>
          </a:p>
          <a:p>
            <a:pPr algn="just"/>
            <a:endParaRPr lang="it-IT" sz="1600" b="1" dirty="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Ø"/>
            </a:pPr>
            <a:r>
              <a:rPr lang="it-IT" sz="1600" b="1" dirty="0">
                <a:latin typeface="Cambria" panose="02040503050406030204" pitchFamily="18" charset="0"/>
                <a:ea typeface="Cambria" panose="02040503050406030204" pitchFamily="18" charset="0"/>
              </a:rPr>
              <a:t>Sono sospesi i viaggi d'istruzione, le iniziative di scambio o gemellaggio, le visite guidate e le uscite didattiche comunque denominate, programmate dalle istituzioni scolastiche di ogni ordine e grado, fatte salve le attività inerenti i percorsi per le competenze trasversali e per l'orientamento (PCTO).</a:t>
            </a:r>
          </a:p>
          <a:p>
            <a:pPr algn="just"/>
            <a:endParaRPr lang="it-IT" sz="1600" b="1" dirty="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Ø"/>
            </a:pPr>
            <a:r>
              <a:rPr lang="it-IT" sz="1600" b="1" dirty="0">
                <a:latin typeface="Cambria" panose="02040503050406030204" pitchFamily="18" charset="0"/>
                <a:ea typeface="Cambria" panose="02040503050406030204" pitchFamily="18" charset="0"/>
              </a:rPr>
              <a:t>Il Ministro della Salute, con frequenza almeno settimanale, “verifica il permanere dei presupposti” per l’appartenenza alle diverse fasce e aggiorna, con ordinanza, il relativo elenco.</a:t>
            </a:r>
          </a:p>
          <a:p>
            <a:pPr marL="273600" algn="just"/>
            <a:r>
              <a:rPr lang="it-IT" sz="1600" b="1" dirty="0">
                <a:latin typeface="Cambria" panose="02040503050406030204" pitchFamily="18" charset="0"/>
                <a:ea typeface="Cambria" panose="02040503050406030204" pitchFamily="18" charset="0"/>
              </a:rPr>
              <a:t>La permanenza per 14 giorni in un livello di rischio o scenario inferiore a quello che ha determinato le misure restrittive comporta la nuova classificazione. </a:t>
            </a:r>
          </a:p>
          <a:p>
            <a:pPr marL="273600" algn="just"/>
            <a:r>
              <a:rPr lang="it-IT" sz="1600" b="1" dirty="0">
                <a:latin typeface="Cambria" panose="02040503050406030204" pitchFamily="18" charset="0"/>
                <a:ea typeface="Cambria" panose="02040503050406030204" pitchFamily="18" charset="0"/>
              </a:rPr>
              <a:t>Le ordinanze sono efficaci per un periodo minimo di 15 giorni e comunque non oltre la data 3 dicembre 2020.</a:t>
            </a:r>
          </a:p>
          <a:p>
            <a:pPr algn="just"/>
            <a:r>
              <a:rPr lang="it-IT" sz="1600" b="1" dirty="0">
                <a:latin typeface="Cambria" panose="02040503050406030204" pitchFamily="18" charset="0"/>
                <a:ea typeface="Cambria" panose="02040503050406030204" pitchFamily="18" charset="0"/>
              </a:rPr>
              <a:t> </a:t>
            </a:r>
          </a:p>
        </p:txBody>
      </p:sp>
      <p:pic>
        <p:nvPicPr>
          <p:cNvPr id="7" name="Immagine 6">
            <a:extLst>
              <a:ext uri="{FF2B5EF4-FFF2-40B4-BE49-F238E27FC236}">
                <a16:creationId xmlns:a16="http://schemas.microsoft.com/office/drawing/2014/main" xmlns="" id="{4363DDE6-BD56-4D05-A84D-459887B1939A}"/>
              </a:ext>
            </a:extLst>
          </p:cNvPr>
          <p:cNvPicPr>
            <a:picLocks noChangeAspect="1"/>
          </p:cNvPicPr>
          <p:nvPr/>
        </p:nvPicPr>
        <p:blipFill>
          <a:blip r:embed="rId4"/>
          <a:stretch>
            <a:fillRect/>
          </a:stretch>
        </p:blipFill>
        <p:spPr>
          <a:xfrm>
            <a:off x="9355205" y="416818"/>
            <a:ext cx="2175795" cy="1064849"/>
          </a:xfrm>
          <a:prstGeom prst="rect">
            <a:avLst/>
          </a:prstGeom>
        </p:spPr>
      </p:pic>
    </p:spTree>
    <p:extLst>
      <p:ext uri="{BB962C8B-B14F-4D97-AF65-F5344CB8AC3E}">
        <p14:creationId xmlns:p14="http://schemas.microsoft.com/office/powerpoint/2010/main" val="375955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8" name="Rettangolo 87">
            <a:extLst>
              <a:ext uri="{FF2B5EF4-FFF2-40B4-BE49-F238E27FC236}">
                <a16:creationId xmlns:a16="http://schemas.microsoft.com/office/drawing/2014/main" xmlns="" id="{58A973E8-C2D4-4C81-8ADE-C5C021A615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2" name="Titolo 1">
            <a:extLst>
              <a:ext uri="{FF2B5EF4-FFF2-40B4-BE49-F238E27FC236}">
                <a16:creationId xmlns:a16="http://schemas.microsoft.com/office/drawing/2014/main" xmlns="" id="{E36BA91D-915C-49E9-BA6D-FB9B677ACAA3}"/>
              </a:ext>
            </a:extLst>
          </p:cNvPr>
          <p:cNvSpPr>
            <a:spLocks noGrp="1"/>
          </p:cNvSpPr>
          <p:nvPr>
            <p:ph type="ctrTitle"/>
          </p:nvPr>
        </p:nvSpPr>
        <p:spPr>
          <a:xfrm>
            <a:off x="703807" y="4998213"/>
            <a:ext cx="9552558" cy="1233251"/>
          </a:xfrm>
        </p:spPr>
        <p:txBody>
          <a:bodyPr rtlCol="0">
            <a:normAutofit/>
          </a:bodyPr>
          <a:lstStyle/>
          <a:p>
            <a:pPr rtl="0"/>
            <a:r>
              <a:rPr lang="it-IT" sz="2200" b="1" dirty="0"/>
              <a:t>A cura della Segreteria Generale e degli Uffici</a:t>
            </a:r>
            <a:br>
              <a:rPr lang="it-IT" sz="2200" b="1" dirty="0"/>
            </a:br>
            <a:endParaRPr lang="it-IT" sz="2200" b="1" dirty="0"/>
          </a:p>
        </p:txBody>
      </p:sp>
      <p:grpSp>
        <p:nvGrpSpPr>
          <p:cNvPr id="90" name="Gruppo 89">
            <a:extLst>
              <a:ext uri="{FF2B5EF4-FFF2-40B4-BE49-F238E27FC236}">
                <a16:creationId xmlns:a16="http://schemas.microsoft.com/office/drawing/2014/main" xmlns="" id="{A08E251A-5371-4E82-A0F3-2CA0C15AB09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91" name="Connettore diritto 90">
              <a:extLst>
                <a:ext uri="{FF2B5EF4-FFF2-40B4-BE49-F238E27FC236}">
                  <a16:creationId xmlns:a16="http://schemas.microsoft.com/office/drawing/2014/main" xmlns="" id="{D31AC21F-237B-4CA8-BC96-29F3607FAB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Connettore diritto 91">
              <a:extLst>
                <a:ext uri="{FF2B5EF4-FFF2-40B4-BE49-F238E27FC236}">
                  <a16:creationId xmlns:a16="http://schemas.microsoft.com/office/drawing/2014/main" xmlns="" id="{9959094C-A1B3-4AD4-9AAE-0FCDDD7984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Connettore diritto 92">
              <a:extLst>
                <a:ext uri="{FF2B5EF4-FFF2-40B4-BE49-F238E27FC236}">
                  <a16:creationId xmlns:a16="http://schemas.microsoft.com/office/drawing/2014/main" xmlns="" id="{D5EC0EFA-8A7F-4299-A623-3EE741461B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Connettore diritto 93">
              <a:extLst>
                <a:ext uri="{FF2B5EF4-FFF2-40B4-BE49-F238E27FC236}">
                  <a16:creationId xmlns:a16="http://schemas.microsoft.com/office/drawing/2014/main" xmlns="" id="{965D7216-F9AF-42BE-99AD-1904DEF69C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Connettore diritto 94">
              <a:extLst>
                <a:ext uri="{FF2B5EF4-FFF2-40B4-BE49-F238E27FC236}">
                  <a16:creationId xmlns:a16="http://schemas.microsoft.com/office/drawing/2014/main" xmlns="" id="{CDE3349B-AD7F-48C8-9300-D81D694367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97" name="Rettangolo con angoli ritagliati in diagonale 12">
            <a:extLst>
              <a:ext uri="{FF2B5EF4-FFF2-40B4-BE49-F238E27FC236}">
                <a16:creationId xmlns:a16="http://schemas.microsoft.com/office/drawing/2014/main" xmlns="" id="{E05CABE9-5E7C-4773-BFCD-24B199FA1A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251" y="690851"/>
            <a:ext cx="9615670" cy="3607302"/>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pic>
        <p:nvPicPr>
          <p:cNvPr id="5" name="Immagine 4" descr="Ragazze che cuciono vestiti">
            <a:extLst>
              <a:ext uri="{FF2B5EF4-FFF2-40B4-BE49-F238E27FC236}">
                <a16:creationId xmlns:a16="http://schemas.microsoft.com/office/drawing/2014/main" xmlns="" id="{DB01D247-521D-46B2-B29A-935ED000F01B}"/>
              </a:ext>
            </a:extLst>
          </p:cNvPr>
          <p:cNvPicPr>
            <a:picLocks noChangeAspect="1"/>
          </p:cNvPicPr>
          <p:nvPr/>
        </p:nvPicPr>
        <p:blipFill rotWithShape="1">
          <a:blip r:embed="rId3"/>
          <a:srcRect l="2992" t="33228" r="15083" b="23430"/>
          <a:stretch/>
        </p:blipFill>
        <p:spPr>
          <a:xfrm>
            <a:off x="834934" y="854087"/>
            <a:ext cx="9290304" cy="3280831"/>
          </a:xfrm>
          <a:custGeom>
            <a:avLst/>
            <a:gdLst>
              <a:gd name="connsiteX0" fmla="*/ 402071 w 9290304"/>
              <a:gd name="connsiteY0" fmla="*/ 0 h 3280831"/>
              <a:gd name="connsiteX1" fmla="*/ 9290304 w 9290304"/>
              <a:gd name="connsiteY1" fmla="*/ 0 h 3280831"/>
              <a:gd name="connsiteX2" fmla="*/ 9290304 w 9290304"/>
              <a:gd name="connsiteY2" fmla="*/ 2876895 h 3280831"/>
              <a:gd name="connsiteX3" fmla="*/ 8886368 w 9290304"/>
              <a:gd name="connsiteY3" fmla="*/ 3280831 h 3280831"/>
              <a:gd name="connsiteX4" fmla="*/ 0 w 9290304"/>
              <a:gd name="connsiteY4" fmla="*/ 3280831 h 3280831"/>
              <a:gd name="connsiteX5" fmla="*/ 0 w 9290304"/>
              <a:gd name="connsiteY5" fmla="*/ 402071 h 328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0304" h="3280831">
                <a:moveTo>
                  <a:pt x="402071" y="0"/>
                </a:moveTo>
                <a:lnTo>
                  <a:pt x="9290304" y="0"/>
                </a:lnTo>
                <a:lnTo>
                  <a:pt x="9290304" y="2876895"/>
                </a:lnTo>
                <a:lnTo>
                  <a:pt x="8886368" y="3280831"/>
                </a:lnTo>
                <a:lnTo>
                  <a:pt x="0" y="3280831"/>
                </a:lnTo>
                <a:lnTo>
                  <a:pt x="0" y="402071"/>
                </a:lnTo>
                <a:close/>
              </a:path>
            </a:pathLst>
          </a:custGeom>
        </p:spPr>
      </p:pic>
      <p:pic>
        <p:nvPicPr>
          <p:cNvPr id="3" name="Immagine 2">
            <a:extLst>
              <a:ext uri="{FF2B5EF4-FFF2-40B4-BE49-F238E27FC236}">
                <a16:creationId xmlns:a16="http://schemas.microsoft.com/office/drawing/2014/main" xmlns="" id="{230C40F2-427F-46E6-8D21-A004E2920A35}"/>
              </a:ext>
            </a:extLst>
          </p:cNvPr>
          <p:cNvPicPr>
            <a:picLocks noChangeAspect="1"/>
          </p:cNvPicPr>
          <p:nvPr/>
        </p:nvPicPr>
        <p:blipFill>
          <a:blip r:embed="rId4"/>
          <a:stretch>
            <a:fillRect/>
          </a:stretch>
        </p:blipFill>
        <p:spPr>
          <a:xfrm>
            <a:off x="9510542" y="5044547"/>
            <a:ext cx="2175795" cy="1064849"/>
          </a:xfrm>
          <a:prstGeom prst="rect">
            <a:avLst/>
          </a:prstGeom>
        </p:spPr>
      </p:pic>
    </p:spTree>
    <p:extLst>
      <p:ext uri="{BB962C8B-B14F-4D97-AF65-F5344CB8AC3E}">
        <p14:creationId xmlns:p14="http://schemas.microsoft.com/office/powerpoint/2010/main" val="2488184093"/>
      </p:ext>
    </p:extLst>
  </p:cSld>
  <p:clrMapOvr>
    <a:masterClrMapping/>
  </p:clrMapOvr>
</p:sld>
</file>

<file path=ppt/theme/theme1.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FA93B6D-1597-4D86-B6EB-52CA39D989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CC082E-8DE3-449F-B604-FF5FA628FBDC}">
  <ds:schemaRefs>
    <ds:schemaRef ds:uri="http://schemas.microsoft.com/sharepoint/v3/contenttype/forms"/>
  </ds:schemaRefs>
</ds:datastoreItem>
</file>

<file path=customXml/itemProps3.xml><?xml version="1.0" encoding="utf-8"?>
<ds:datastoreItem xmlns:ds="http://schemas.openxmlformats.org/officeDocument/2006/customXml" ds:itemID="{DFE76448-B9B5-444F-ABF0-3E2949E5B924}">
  <ds:schemaRefs>
    <ds:schemaRef ds:uri="http://www.w3.org/XML/1998/namespace"/>
    <ds:schemaRef ds:uri="http://purl.org/dc/dcmitype/"/>
    <ds:schemaRef ds:uri="http://schemas.microsoft.com/office/2006/metadata/properties"/>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Modello Sezione - Studio</Template>
  <TotalTime>36</TotalTime>
  <Words>1102</Words>
  <Application>Microsoft Office PowerPoint</Application>
  <PresentationFormat>Personalizzato</PresentationFormat>
  <Paragraphs>62</Paragraphs>
  <Slides>7</Slides>
  <Notes>7</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Sezione</vt:lpstr>
      <vt:lpstr>DPCM 3 Novembre 2020  Le norme valide  per la Scuola  nelle tre aree</vt:lpstr>
      <vt:lpstr>Presentazione standard di PowerPoint</vt:lpstr>
      <vt:lpstr>1. Per le aree a minor rischio  (zona gialla)</vt:lpstr>
      <vt:lpstr>2. Per le aree  di elevata gravità  (zona arancione)</vt:lpstr>
      <vt:lpstr>3. Per le aree  di massima gravità  (zona rossa)</vt:lpstr>
      <vt:lpstr>ALTRI PROVVEDIMENTI</vt:lpstr>
      <vt:lpstr>A cura della Segreteria Generale e degli Uffici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DPCM 3 Novembre 2020  Le norme valide  per la Scuola  nelle tre aree</dc:title>
  <dc:creator>Pina e Germana</dc:creator>
  <cp:lastModifiedBy>User</cp:lastModifiedBy>
  <cp:revision>5</cp:revision>
  <dcterms:created xsi:type="dcterms:W3CDTF">2020-11-05T17:12:32Z</dcterms:created>
  <dcterms:modified xsi:type="dcterms:W3CDTF">2020-11-06T09:50:40Z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